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4"/>
  </p:sldMasterIdLst>
  <p:notesMasterIdLst>
    <p:notesMasterId r:id="rId78"/>
  </p:notesMasterIdLst>
  <p:sldIdLst>
    <p:sldId id="4286" r:id="rId5"/>
    <p:sldId id="4497" r:id="rId6"/>
    <p:sldId id="4387" r:id="rId7"/>
    <p:sldId id="4593" r:id="rId8"/>
    <p:sldId id="4502" r:id="rId9"/>
    <p:sldId id="4575" r:id="rId10"/>
    <p:sldId id="4594" r:id="rId11"/>
    <p:sldId id="4515" r:id="rId12"/>
    <p:sldId id="4516" r:id="rId13"/>
    <p:sldId id="4517" r:id="rId14"/>
    <p:sldId id="4591" r:id="rId15"/>
    <p:sldId id="4518" r:id="rId16"/>
    <p:sldId id="4519" r:id="rId17"/>
    <p:sldId id="4521" r:id="rId18"/>
    <p:sldId id="4522" r:id="rId19"/>
    <p:sldId id="4523" r:id="rId20"/>
    <p:sldId id="4576" r:id="rId21"/>
    <p:sldId id="4552" r:id="rId22"/>
    <p:sldId id="4390" r:id="rId23"/>
    <p:sldId id="4553" r:id="rId24"/>
    <p:sldId id="4554" r:id="rId25"/>
    <p:sldId id="4595" r:id="rId26"/>
    <p:sldId id="4596" r:id="rId27"/>
    <p:sldId id="4597" r:id="rId28"/>
    <p:sldId id="4598" r:id="rId29"/>
    <p:sldId id="4599" r:id="rId30"/>
    <p:sldId id="4555" r:id="rId31"/>
    <p:sldId id="4556" r:id="rId32"/>
    <p:sldId id="4500" r:id="rId33"/>
    <p:sldId id="4501" r:id="rId34"/>
    <p:sldId id="4509" r:id="rId35"/>
    <p:sldId id="4510" r:id="rId36"/>
    <p:sldId id="4511" r:id="rId37"/>
    <p:sldId id="4512" r:id="rId38"/>
    <p:sldId id="4513" r:id="rId39"/>
    <p:sldId id="4514" r:id="rId40"/>
    <p:sldId id="4506" r:id="rId41"/>
    <p:sldId id="4505" r:id="rId42"/>
    <p:sldId id="4499" r:id="rId43"/>
    <p:sldId id="4600" r:id="rId44"/>
    <p:sldId id="4391" r:id="rId45"/>
    <p:sldId id="4561" r:id="rId46"/>
    <p:sldId id="4560" r:id="rId47"/>
    <p:sldId id="4574" r:id="rId48"/>
    <p:sldId id="4557" r:id="rId49"/>
    <p:sldId id="4566" r:id="rId50"/>
    <p:sldId id="4565" r:id="rId51"/>
    <p:sldId id="4573" r:id="rId52"/>
    <p:sldId id="4572" r:id="rId53"/>
    <p:sldId id="4569" r:id="rId54"/>
    <p:sldId id="4496" r:id="rId55"/>
    <p:sldId id="4570" r:id="rId56"/>
    <p:sldId id="4562" r:id="rId57"/>
    <p:sldId id="4571" r:id="rId58"/>
    <p:sldId id="4558" r:id="rId59"/>
    <p:sldId id="4577" r:id="rId60"/>
    <p:sldId id="4580" r:id="rId61"/>
    <p:sldId id="4601" r:id="rId62"/>
    <p:sldId id="4602" r:id="rId63"/>
    <p:sldId id="4579" r:id="rId64"/>
    <p:sldId id="4581" r:id="rId65"/>
    <p:sldId id="4604" r:id="rId66"/>
    <p:sldId id="4603" r:id="rId67"/>
    <p:sldId id="4578" r:id="rId68"/>
    <p:sldId id="4584" r:id="rId69"/>
    <p:sldId id="4585" r:id="rId70"/>
    <p:sldId id="4586" r:id="rId71"/>
    <p:sldId id="4592" r:id="rId72"/>
    <p:sldId id="4587" r:id="rId73"/>
    <p:sldId id="4590" r:id="rId74"/>
    <p:sldId id="4392" r:id="rId75"/>
    <p:sldId id="4498" r:id="rId76"/>
    <p:sldId id="4263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2B030D-011A-8B4F-9112-49A488042403}" name="Paula Whyte ( Momentum Consulting )" initials="PW(MC)" userId="Paula Whyte ( Momentum Consulting )" providerId="None"/>
  <p188:author id="{3A646A2A-5463-31BB-24B8-887E45DDAF69}" name="Orla Casey" initials="OC" userId="S::orla@momentumconsulting.ie::ee9f56f0-43a2-47ae-a5b8-d4a7d2f5cec3" providerId="AD"/>
  <p188:author id="{8FAFDFEB-FD77-9450-5FF2-745CF7472800}" name="Choiwai Maggie Chak" initials="CC" userId="S::cc310225@fh-muenster.de::08e8c75d-bfd7-417f-aa1e-397742fde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000000"/>
    <a:srgbClr val="1188A3"/>
    <a:srgbClr val="85D2E1"/>
    <a:srgbClr val="02BBE3"/>
    <a:srgbClr val="472480"/>
    <a:srgbClr val="1D372F"/>
    <a:srgbClr val="A2CAD5"/>
    <a:srgbClr val="BAD9E3"/>
    <a:srgbClr val="FB4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3C7A-183B-4452-BAFB-97F8AD827B03}" v="2" dt="2022-06-14T13:17:56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9"/>
    <p:restoredTop sz="94778"/>
  </p:normalViewPr>
  <p:slideViewPr>
    <p:cSldViewPr snapToGrid="0">
      <p:cViewPr varScale="1">
        <p:scale>
          <a:sx n="111" d="100"/>
          <a:sy n="111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85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" userId="S::paula_momentumconsulting.ie#ext#@fhmuenster183.onmicrosoft.com::fc69c271-b269-4cfc-b647-ef8bba578a68" providerId="AD" clId="Web-{18CFB8A9-AC37-4A4E-80AD-2210A1EC084F}"/>
    <pc:docChg chg="modSld">
      <pc:chgData name="paula" userId="S::paula_momentumconsulting.ie#ext#@fhmuenster183.onmicrosoft.com::fc69c271-b269-4cfc-b647-ef8bba578a68" providerId="AD" clId="Web-{18CFB8A9-AC37-4A4E-80AD-2210A1EC084F}" dt="2022-06-09T13:13:50.992" v="1" actId="1076"/>
      <pc:docMkLst>
        <pc:docMk/>
      </pc:docMkLst>
      <pc:sldChg chg="addSp modSp">
        <pc:chgData name="paula" userId="S::paula_momentumconsulting.ie#ext#@fhmuenster183.onmicrosoft.com::fc69c271-b269-4cfc-b647-ef8bba578a68" providerId="AD" clId="Web-{18CFB8A9-AC37-4A4E-80AD-2210A1EC084F}" dt="2022-06-09T13:13:50.992" v="1" actId="1076"/>
        <pc:sldMkLst>
          <pc:docMk/>
          <pc:sldMk cId="2288239601" sldId="4286"/>
        </pc:sldMkLst>
        <pc:picChg chg="add mod">
          <ac:chgData name="paula" userId="S::paula_momentumconsulting.ie#ext#@fhmuenster183.onmicrosoft.com::fc69c271-b269-4cfc-b647-ef8bba578a68" providerId="AD" clId="Web-{18CFB8A9-AC37-4A4E-80AD-2210A1EC084F}" dt="2022-06-09T13:13:50.992" v="1" actId="1076"/>
          <ac:picMkLst>
            <pc:docMk/>
            <pc:sldMk cId="2288239601" sldId="4286"/>
            <ac:picMk id="2" creationId="{A83A42C9-50CB-4F45-617B-79F7E7570454}"/>
          </ac:picMkLst>
        </pc:picChg>
      </pc:sldChg>
    </pc:docChg>
  </pc:docChgLst>
  <pc:docChgLst>
    <pc:chgData name="Choiwai Maggie Chak" userId="S::cc310225@fh-muenster.de::08e8c75d-bfd7-417f-aa1e-397742fdeead" providerId="AD" clId="Web-{04D8C513-9C65-4EFB-ABFE-38205CA22320}"/>
    <pc:docChg chg="modSld">
      <pc:chgData name="Choiwai Maggie Chak" userId="S::cc310225@fh-muenster.de::08e8c75d-bfd7-417f-aa1e-397742fdeead" providerId="AD" clId="Web-{04D8C513-9C65-4EFB-ABFE-38205CA22320}" dt="2022-03-16T13:25:04.944" v="4" actId="20577"/>
      <pc:docMkLst>
        <pc:docMk/>
      </pc:docMkLst>
      <pc:sldChg chg="modSp">
        <pc:chgData name="Choiwai Maggie Chak" userId="S::cc310225@fh-muenster.de::08e8c75d-bfd7-417f-aa1e-397742fdeead" providerId="AD" clId="Web-{04D8C513-9C65-4EFB-ABFE-38205CA22320}" dt="2022-03-16T13:25:04.944" v="4" actId="20577"/>
        <pc:sldMkLst>
          <pc:docMk/>
          <pc:sldMk cId="3930260895" sldId="4515"/>
        </pc:sldMkLst>
        <pc:spChg chg="mod">
          <ac:chgData name="Choiwai Maggie Chak" userId="S::cc310225@fh-muenster.de::08e8c75d-bfd7-417f-aa1e-397742fdeead" providerId="AD" clId="Web-{04D8C513-9C65-4EFB-ABFE-38205CA22320}" dt="2022-03-16T13:25:04.944" v="4" actId="20577"/>
          <ac:spMkLst>
            <pc:docMk/>
            <pc:sldMk cId="3930260895" sldId="4515"/>
            <ac:spMk id="3" creationId="{DEF0A0EC-2224-4030-8200-8024A39D5120}"/>
          </ac:spMkLst>
        </pc:spChg>
      </pc:sldChg>
      <pc:sldChg chg="modSp">
        <pc:chgData name="Choiwai Maggie Chak" userId="S::cc310225@fh-muenster.de::08e8c75d-bfd7-417f-aa1e-397742fdeead" providerId="AD" clId="Web-{04D8C513-9C65-4EFB-ABFE-38205CA22320}" dt="2022-03-16T13:24:51.006" v="3" actId="20577"/>
        <pc:sldMkLst>
          <pc:docMk/>
          <pc:sldMk cId="969228774" sldId="4517"/>
        </pc:sldMkLst>
        <pc:spChg chg="mod">
          <ac:chgData name="Choiwai Maggie Chak" userId="S::cc310225@fh-muenster.de::08e8c75d-bfd7-417f-aa1e-397742fdeead" providerId="AD" clId="Web-{04D8C513-9C65-4EFB-ABFE-38205CA22320}" dt="2022-03-16T13:24:51.006" v="3" actId="20577"/>
          <ac:spMkLst>
            <pc:docMk/>
            <pc:sldMk cId="969228774" sldId="4517"/>
            <ac:spMk id="3" creationId="{71E3964D-2664-41BB-B034-7326E76EFEA2}"/>
          </ac:spMkLst>
        </pc:spChg>
      </pc:sldChg>
    </pc:docChg>
  </pc:docChgLst>
  <pc:docChgLst>
    <pc:chgData name="Choiwai Maggie Chak" userId="S::cc310225@fh-muenster.de::08e8c75d-bfd7-417f-aa1e-397742fdeead" providerId="AD" clId="Web-{6FFB11EA-EBE4-4994-A89A-6985BA6AA80D}"/>
    <pc:docChg chg="mod modSld">
      <pc:chgData name="Choiwai Maggie Chak" userId="S::cc310225@fh-muenster.de::08e8c75d-bfd7-417f-aa1e-397742fdeead" providerId="AD" clId="Web-{6FFB11EA-EBE4-4994-A89A-6985BA6AA80D}" dt="2022-03-16T12:13:57.339" v="417" actId="20577"/>
      <pc:docMkLst>
        <pc:docMk/>
      </pc:docMkLst>
      <pc:sldChg chg="modSp">
        <pc:chgData name="Choiwai Maggie Chak" userId="S::cc310225@fh-muenster.de::08e8c75d-bfd7-417f-aa1e-397742fdeead" providerId="AD" clId="Web-{6FFB11EA-EBE4-4994-A89A-6985BA6AA80D}" dt="2022-03-16T10:30:28.116" v="20" actId="20577"/>
        <pc:sldMkLst>
          <pc:docMk/>
          <pc:sldMk cId="4145709060" sldId="4387"/>
        </pc:sldMkLst>
        <pc:spChg chg="mod">
          <ac:chgData name="Choiwai Maggie Chak" userId="S::cc310225@fh-muenster.de::08e8c75d-bfd7-417f-aa1e-397742fdeead" providerId="AD" clId="Web-{6FFB11EA-EBE4-4994-A89A-6985BA6AA80D}" dt="2022-03-16T10:30:28.116" v="20" actId="20577"/>
          <ac:spMkLst>
            <pc:docMk/>
            <pc:sldMk cId="4145709060" sldId="4387"/>
            <ac:spMk id="2" creationId="{DDDCB32C-88E9-4971-BCF6-E6E437D9351D}"/>
          </ac:spMkLst>
        </pc:spChg>
      </pc:sldChg>
      <pc:sldChg chg="modSp modCm">
        <pc:chgData name="Choiwai Maggie Chak" userId="S::cc310225@fh-muenster.de::08e8c75d-bfd7-417f-aa1e-397742fdeead" providerId="AD" clId="Web-{6FFB11EA-EBE4-4994-A89A-6985BA6AA80D}" dt="2022-03-16T10:30:00.616" v="10" actId="20577"/>
        <pc:sldMkLst>
          <pc:docMk/>
          <pc:sldMk cId="3435632720" sldId="4497"/>
        </pc:sldMkLst>
        <pc:spChg chg="mod">
          <ac:chgData name="Choiwai Maggie Chak" userId="S::cc310225@fh-muenster.de::08e8c75d-bfd7-417f-aa1e-397742fdeead" providerId="AD" clId="Web-{6FFB11EA-EBE4-4994-A89A-6985BA6AA80D}" dt="2022-03-16T10:30:00.616" v="10" actId="20577"/>
          <ac:spMkLst>
            <pc:docMk/>
            <pc:sldMk cId="3435632720" sldId="4497"/>
            <ac:spMk id="3" creationId="{C0975E75-60A8-41FD-9B79-F8D6F9B0614D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0:34:19.106" v="131" actId="20577"/>
        <pc:sldMkLst>
          <pc:docMk/>
          <pc:sldMk cId="3531201883" sldId="4502"/>
        </pc:sldMkLst>
        <pc:spChg chg="mod">
          <ac:chgData name="Choiwai Maggie Chak" userId="S::cc310225@fh-muenster.de::08e8c75d-bfd7-417f-aa1e-397742fdeead" providerId="AD" clId="Web-{6FFB11EA-EBE4-4994-A89A-6985BA6AA80D}" dt="2022-03-16T10:34:19.106" v="131" actId="20577"/>
          <ac:spMkLst>
            <pc:docMk/>
            <pc:sldMk cId="3531201883" sldId="4502"/>
            <ac:spMk id="3" creationId="{04162449-B136-401B-8215-2B0BAB580210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0:44:18.917" v="334" actId="20577"/>
        <pc:sldMkLst>
          <pc:docMk/>
          <pc:sldMk cId="3930260895" sldId="4515"/>
        </pc:sldMkLst>
        <pc:spChg chg="mod">
          <ac:chgData name="Choiwai Maggie Chak" userId="S::cc310225@fh-muenster.de::08e8c75d-bfd7-417f-aa1e-397742fdeead" providerId="AD" clId="Web-{6FFB11EA-EBE4-4994-A89A-6985BA6AA80D}" dt="2022-03-16T10:44:18.917" v="334" actId="20577"/>
          <ac:spMkLst>
            <pc:docMk/>
            <pc:sldMk cId="3930260895" sldId="4515"/>
            <ac:spMk id="3" creationId="{DEF0A0EC-2224-4030-8200-8024A39D5120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0:48:43.439" v="370" actId="20577"/>
        <pc:sldMkLst>
          <pc:docMk/>
          <pc:sldMk cId="1464976452" sldId="4516"/>
        </pc:sldMkLst>
        <pc:spChg chg="mod">
          <ac:chgData name="Choiwai Maggie Chak" userId="S::cc310225@fh-muenster.de::08e8c75d-bfd7-417f-aa1e-397742fdeead" providerId="AD" clId="Web-{6FFB11EA-EBE4-4994-A89A-6985BA6AA80D}" dt="2022-03-16T10:45:11.871" v="338" actId="20577"/>
          <ac:spMkLst>
            <pc:docMk/>
            <pc:sldMk cId="1464976452" sldId="4516"/>
            <ac:spMk id="4" creationId="{D758F926-AB39-481A-B91E-184EDFF13126}"/>
          </ac:spMkLst>
        </pc:spChg>
        <pc:spChg chg="mod">
          <ac:chgData name="Choiwai Maggie Chak" userId="S::cc310225@fh-muenster.de::08e8c75d-bfd7-417f-aa1e-397742fdeead" providerId="AD" clId="Web-{6FFB11EA-EBE4-4994-A89A-6985BA6AA80D}" dt="2022-03-16T10:48:43.439" v="370" actId="20577"/>
          <ac:spMkLst>
            <pc:docMk/>
            <pc:sldMk cId="1464976452" sldId="4516"/>
            <ac:spMk id="6" creationId="{F99C9984-5D3C-44BC-9521-A0CDBBF79B23}"/>
          </ac:spMkLst>
        </pc:spChg>
        <pc:spChg chg="mod">
          <ac:chgData name="Choiwai Maggie Chak" userId="S::cc310225@fh-muenster.de::08e8c75d-bfd7-417f-aa1e-397742fdeead" providerId="AD" clId="Web-{6FFB11EA-EBE4-4994-A89A-6985BA6AA80D}" dt="2022-03-16T10:47:18.124" v="344" actId="20577"/>
          <ac:spMkLst>
            <pc:docMk/>
            <pc:sldMk cId="1464976452" sldId="4516"/>
            <ac:spMk id="7" creationId="{4B476EDD-F7A1-4297-A9B2-4B7544D8A75E}"/>
          </ac:spMkLst>
        </pc:spChg>
        <pc:spChg chg="mod">
          <ac:chgData name="Choiwai Maggie Chak" userId="S::cc310225@fh-muenster.de::08e8c75d-bfd7-417f-aa1e-397742fdeead" providerId="AD" clId="Web-{6FFB11EA-EBE4-4994-A89A-6985BA6AA80D}" dt="2022-03-16T10:47:33.078" v="348" actId="1076"/>
          <ac:spMkLst>
            <pc:docMk/>
            <pc:sldMk cId="1464976452" sldId="4516"/>
            <ac:spMk id="90" creationId="{446F554B-EF53-2440-8B53-3FC68458B1DE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1:22:30.053" v="384" actId="20577"/>
        <pc:sldMkLst>
          <pc:docMk/>
          <pc:sldMk cId="969228774" sldId="4517"/>
        </pc:sldMkLst>
        <pc:spChg chg="mod">
          <ac:chgData name="Choiwai Maggie Chak" userId="S::cc310225@fh-muenster.de::08e8c75d-bfd7-417f-aa1e-397742fdeead" providerId="AD" clId="Web-{6FFB11EA-EBE4-4994-A89A-6985BA6AA80D}" dt="2022-03-16T11:22:09.224" v="382" actId="20577"/>
          <ac:spMkLst>
            <pc:docMk/>
            <pc:sldMk cId="969228774" sldId="4517"/>
            <ac:spMk id="3" creationId="{71E3964D-2664-41BB-B034-7326E76EFEA2}"/>
          </ac:spMkLst>
        </pc:spChg>
        <pc:spChg chg="mod">
          <ac:chgData name="Choiwai Maggie Chak" userId="S::cc310225@fh-muenster.de::08e8c75d-bfd7-417f-aa1e-397742fdeead" providerId="AD" clId="Web-{6FFB11EA-EBE4-4994-A89A-6985BA6AA80D}" dt="2022-03-16T11:22:30.053" v="384" actId="20577"/>
          <ac:spMkLst>
            <pc:docMk/>
            <pc:sldMk cId="969228774" sldId="4517"/>
            <ac:spMk id="6" creationId="{29A38DAD-C750-4764-A4F5-D3B05D20A4EF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2:13:57.339" v="417" actId="20577"/>
        <pc:sldMkLst>
          <pc:docMk/>
          <pc:sldMk cId="2380849225" sldId="4518"/>
        </pc:sldMkLst>
        <pc:spChg chg="mod">
          <ac:chgData name="Choiwai Maggie Chak" userId="S::cc310225@fh-muenster.de::08e8c75d-bfd7-417f-aa1e-397742fdeead" providerId="AD" clId="Web-{6FFB11EA-EBE4-4994-A89A-6985BA6AA80D}" dt="2022-03-16T12:13:57.339" v="417" actId="20577"/>
          <ac:spMkLst>
            <pc:docMk/>
            <pc:sldMk cId="2380849225" sldId="4518"/>
            <ac:spMk id="20" creationId="{54C7EE42-3277-4E36-9186-7BE2505E7E32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0:37:18.063" v="181" actId="20577"/>
        <pc:sldMkLst>
          <pc:docMk/>
          <pc:sldMk cId="3250055598" sldId="4575"/>
        </pc:sldMkLst>
        <pc:spChg chg="mod">
          <ac:chgData name="Choiwai Maggie Chak" userId="S::cc310225@fh-muenster.de::08e8c75d-bfd7-417f-aa1e-397742fdeead" providerId="AD" clId="Web-{6FFB11EA-EBE4-4994-A89A-6985BA6AA80D}" dt="2022-03-16T10:37:18.063" v="181" actId="20577"/>
          <ac:spMkLst>
            <pc:docMk/>
            <pc:sldMk cId="3250055598" sldId="4575"/>
            <ac:spMk id="3" creationId="{2424E2F8-68F7-48F5-AFFB-2B903FAA8261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1:23:25.867" v="400" actId="14100"/>
        <pc:sldMkLst>
          <pc:docMk/>
          <pc:sldMk cId="2806344859" sldId="4591"/>
        </pc:sldMkLst>
        <pc:spChg chg="mod">
          <ac:chgData name="Choiwai Maggie Chak" userId="S::cc310225@fh-muenster.de::08e8c75d-bfd7-417f-aa1e-397742fdeead" providerId="AD" clId="Web-{6FFB11EA-EBE4-4994-A89A-6985BA6AA80D}" dt="2022-03-16T11:23:25.867" v="400" actId="14100"/>
          <ac:spMkLst>
            <pc:docMk/>
            <pc:sldMk cId="2806344859" sldId="4591"/>
            <ac:spMk id="17" creationId="{A7FE1D30-B614-48AF-96F4-94824FED219F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0:31:07.055" v="26" actId="20577"/>
        <pc:sldMkLst>
          <pc:docMk/>
          <pc:sldMk cId="1419363991" sldId="4593"/>
        </pc:sldMkLst>
        <pc:spChg chg="mod">
          <ac:chgData name="Choiwai Maggie Chak" userId="S::cc310225@fh-muenster.de::08e8c75d-bfd7-417f-aa1e-397742fdeead" providerId="AD" clId="Web-{6FFB11EA-EBE4-4994-A89A-6985BA6AA80D}" dt="2022-03-16T10:31:07.055" v="26" actId="20577"/>
          <ac:spMkLst>
            <pc:docMk/>
            <pc:sldMk cId="1419363991" sldId="4593"/>
            <ac:spMk id="3" creationId="{CF8A9F2D-78F2-4E22-B45A-226342C381DD}"/>
          </ac:spMkLst>
        </pc:spChg>
      </pc:sldChg>
      <pc:sldChg chg="modSp">
        <pc:chgData name="Choiwai Maggie Chak" userId="S::cc310225@fh-muenster.de::08e8c75d-bfd7-417f-aa1e-397742fdeead" providerId="AD" clId="Web-{6FFB11EA-EBE4-4994-A89A-6985BA6AA80D}" dt="2022-03-16T10:42:31.836" v="310" actId="20577"/>
        <pc:sldMkLst>
          <pc:docMk/>
          <pc:sldMk cId="3396683883" sldId="4594"/>
        </pc:sldMkLst>
        <pc:spChg chg="mod">
          <ac:chgData name="Choiwai Maggie Chak" userId="S::cc310225@fh-muenster.de::08e8c75d-bfd7-417f-aa1e-397742fdeead" providerId="AD" clId="Web-{6FFB11EA-EBE4-4994-A89A-6985BA6AA80D}" dt="2022-03-16T10:38:13.737" v="199" actId="20577"/>
          <ac:spMkLst>
            <pc:docMk/>
            <pc:sldMk cId="3396683883" sldId="4594"/>
            <ac:spMk id="6" creationId="{838F9D46-441F-4576-A2B0-AD4FB7790233}"/>
          </ac:spMkLst>
        </pc:spChg>
        <pc:spChg chg="mod">
          <ac:chgData name="Choiwai Maggie Chak" userId="S::cc310225@fh-muenster.de::08e8c75d-bfd7-417f-aa1e-397742fdeead" providerId="AD" clId="Web-{6FFB11EA-EBE4-4994-A89A-6985BA6AA80D}" dt="2022-03-16T10:42:31.836" v="310" actId="20577"/>
          <ac:spMkLst>
            <pc:docMk/>
            <pc:sldMk cId="3396683883" sldId="4594"/>
            <ac:spMk id="7" creationId="{F5360E08-3B35-4457-9CB6-728072A50DF5}"/>
          </ac:spMkLst>
        </pc:spChg>
      </pc:sldChg>
    </pc:docChg>
  </pc:docChgLst>
  <pc:docChgLst>
    <pc:chgData name="Choiwai Maggie Chak" userId="S::cc310225@fh-muenster.de::08e8c75d-bfd7-417f-aa1e-397742fdeead" providerId="AD" clId="Web-{DD0C6262-93DC-CA79-BE9C-481DD5C10783}"/>
    <pc:docChg chg="modSld">
      <pc:chgData name="Choiwai Maggie Chak" userId="S::cc310225@fh-muenster.de::08e8c75d-bfd7-417f-aa1e-397742fdeead" providerId="AD" clId="Web-{DD0C6262-93DC-CA79-BE9C-481DD5C10783}" dt="2022-03-16T16:02:52.831" v="628" actId="20577"/>
      <pc:docMkLst>
        <pc:docMk/>
      </pc:docMkLst>
      <pc:sldChg chg="modSp">
        <pc:chgData name="Choiwai Maggie Chak" userId="S::cc310225@fh-muenster.de::08e8c75d-bfd7-417f-aa1e-397742fdeead" providerId="AD" clId="Web-{DD0C6262-93DC-CA79-BE9C-481DD5C10783}" dt="2022-03-16T15:44:20.040" v="410" actId="20577"/>
        <pc:sldMkLst>
          <pc:docMk/>
          <pc:sldMk cId="3839469126" sldId="4496"/>
        </pc:sldMkLst>
        <pc:spChg chg="mod">
          <ac:chgData name="Choiwai Maggie Chak" userId="S::cc310225@fh-muenster.de::08e8c75d-bfd7-417f-aa1e-397742fdeead" providerId="AD" clId="Web-{DD0C6262-93DC-CA79-BE9C-481DD5C10783}" dt="2022-03-16T15:44:20.040" v="410" actId="20577"/>
          <ac:spMkLst>
            <pc:docMk/>
            <pc:sldMk cId="3839469126" sldId="4496"/>
            <ac:spMk id="2" creationId="{5FBB29FA-C66F-4603-AE3F-60C07640BB85}"/>
          </ac:spMkLst>
        </pc:spChg>
      </pc:sldChg>
      <pc:sldChg chg="modSp addCm">
        <pc:chgData name="Choiwai Maggie Chak" userId="S::cc310225@fh-muenster.de::08e8c75d-bfd7-417f-aa1e-397742fdeead" providerId="AD" clId="Web-{DD0C6262-93DC-CA79-BE9C-481DD5C10783}" dt="2022-03-16T15:39:04.939" v="351" actId="20577"/>
        <pc:sldMkLst>
          <pc:docMk/>
          <pc:sldMk cId="1608628889" sldId="4499"/>
        </pc:sldMkLst>
        <pc:spChg chg="mod">
          <ac:chgData name="Choiwai Maggie Chak" userId="S::cc310225@fh-muenster.de::08e8c75d-bfd7-417f-aa1e-397742fdeead" providerId="AD" clId="Web-{DD0C6262-93DC-CA79-BE9C-481DD5C10783}" dt="2022-03-16T15:39:04.939" v="351" actId="20577"/>
          <ac:spMkLst>
            <pc:docMk/>
            <pc:sldMk cId="1608628889" sldId="4499"/>
            <ac:spMk id="2" creationId="{BA01BC53-78C9-404B-A11D-B2A31FCA8B11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27:31.126" v="221" actId="20577"/>
          <ac:spMkLst>
            <pc:docMk/>
            <pc:sldMk cId="1608628889" sldId="4499"/>
            <ac:spMk id="6" creationId="{B39EB34A-AD9E-4A89-8653-14EE23827267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6:42.724" v="65" actId="20577"/>
        <pc:sldMkLst>
          <pc:docMk/>
          <pc:sldMk cId="275110920" sldId="4500"/>
        </pc:sldMkLst>
        <pc:spChg chg="mod">
          <ac:chgData name="Choiwai Maggie Chak" userId="S::cc310225@fh-muenster.de::08e8c75d-bfd7-417f-aa1e-397742fdeead" providerId="AD" clId="Web-{DD0C6262-93DC-CA79-BE9C-481DD5C10783}" dt="2022-03-16T14:56:42.724" v="65" actId="20577"/>
          <ac:spMkLst>
            <pc:docMk/>
            <pc:sldMk cId="275110920" sldId="4500"/>
            <ac:spMk id="3" creationId="{D4133D14-EAAE-44F1-BC4D-3041E2B0279C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7:02.756" v="71" actId="20577"/>
        <pc:sldMkLst>
          <pc:docMk/>
          <pc:sldMk cId="1341005244" sldId="4501"/>
        </pc:sldMkLst>
        <pc:spChg chg="mod">
          <ac:chgData name="Choiwai Maggie Chak" userId="S::cc310225@fh-muenster.de::08e8c75d-bfd7-417f-aa1e-397742fdeead" providerId="AD" clId="Web-{DD0C6262-93DC-CA79-BE9C-481DD5C10783}" dt="2022-03-16T14:57:02.756" v="71" actId="20577"/>
          <ac:spMkLst>
            <pc:docMk/>
            <pc:sldMk cId="1341005244" sldId="4501"/>
            <ac:spMk id="2" creationId="{2ECA2F0E-C05B-4DC6-A032-EEADBB7E96B6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25:53.921" v="212" actId="20577"/>
        <pc:sldMkLst>
          <pc:docMk/>
          <pc:sldMk cId="1877968814" sldId="4505"/>
        </pc:sldMkLst>
        <pc:spChg chg="mod">
          <ac:chgData name="Choiwai Maggie Chak" userId="S::cc310225@fh-muenster.de::08e8c75d-bfd7-417f-aa1e-397742fdeead" providerId="AD" clId="Web-{DD0C6262-93DC-CA79-BE9C-481DD5C10783}" dt="2022-03-16T15:25:53.921" v="212" actId="20577"/>
          <ac:spMkLst>
            <pc:docMk/>
            <pc:sldMk cId="1877968814" sldId="4505"/>
            <ac:spMk id="2" creationId="{122BB053-E21F-4FA6-A790-E1ECEB4EB6B8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19:24.146" v="194" actId="20577"/>
        <pc:sldMkLst>
          <pc:docMk/>
          <pc:sldMk cId="1181090169" sldId="4506"/>
        </pc:sldMkLst>
        <pc:spChg chg="mod">
          <ac:chgData name="Choiwai Maggie Chak" userId="S::cc310225@fh-muenster.de::08e8c75d-bfd7-417f-aa1e-397742fdeead" providerId="AD" clId="Web-{DD0C6262-93DC-CA79-BE9C-481DD5C10783}" dt="2022-03-16T15:19:24.146" v="194" actId="20577"/>
          <ac:spMkLst>
            <pc:docMk/>
            <pc:sldMk cId="1181090169" sldId="4506"/>
            <ac:spMk id="2" creationId="{2ECA2F0E-C05B-4DC6-A032-EEADBB7E96B6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7:14.256" v="73" actId="20577"/>
        <pc:sldMkLst>
          <pc:docMk/>
          <pc:sldMk cId="1361869557" sldId="4509"/>
        </pc:sldMkLst>
        <pc:spChg chg="mod">
          <ac:chgData name="Choiwai Maggie Chak" userId="S::cc310225@fh-muenster.de::08e8c75d-bfd7-417f-aa1e-397742fdeead" providerId="AD" clId="Web-{DD0C6262-93DC-CA79-BE9C-481DD5C10783}" dt="2022-03-16T14:57:14.256" v="73" actId="20577"/>
          <ac:spMkLst>
            <pc:docMk/>
            <pc:sldMk cId="1361869557" sldId="4509"/>
            <ac:spMk id="2" creationId="{A928714C-4EDF-4FB0-9551-43EC907D165D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7:20.725" v="75" actId="20577"/>
        <pc:sldMkLst>
          <pc:docMk/>
          <pc:sldMk cId="704032485" sldId="4510"/>
        </pc:sldMkLst>
        <pc:spChg chg="mod">
          <ac:chgData name="Choiwai Maggie Chak" userId="S::cc310225@fh-muenster.de::08e8c75d-bfd7-417f-aa1e-397742fdeead" providerId="AD" clId="Web-{DD0C6262-93DC-CA79-BE9C-481DD5C10783}" dt="2022-03-16T14:57:20.725" v="75" actId="20577"/>
          <ac:spMkLst>
            <pc:docMk/>
            <pc:sldMk cId="704032485" sldId="4510"/>
            <ac:spMk id="3" creationId="{CF7CE5FA-A726-409C-8A77-07AFA699CA22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9:40.683" v="98" actId="20577"/>
        <pc:sldMkLst>
          <pc:docMk/>
          <pc:sldMk cId="1538637013" sldId="4511"/>
        </pc:sldMkLst>
        <pc:spChg chg="mod">
          <ac:chgData name="Choiwai Maggie Chak" userId="S::cc310225@fh-muenster.de::08e8c75d-bfd7-417f-aa1e-397742fdeead" providerId="AD" clId="Web-{DD0C6262-93DC-CA79-BE9C-481DD5C10783}" dt="2022-03-16T14:59:40.683" v="98" actId="20577"/>
          <ac:spMkLst>
            <pc:docMk/>
            <pc:sldMk cId="1538637013" sldId="4511"/>
            <ac:spMk id="3" creationId="{C0E880FA-AC98-4194-9B9B-1727D792AF7B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00:22.245" v="105" actId="20577"/>
        <pc:sldMkLst>
          <pc:docMk/>
          <pc:sldMk cId="862499144" sldId="4512"/>
        </pc:sldMkLst>
        <pc:spChg chg="mod">
          <ac:chgData name="Choiwai Maggie Chak" userId="S::cc310225@fh-muenster.de::08e8c75d-bfd7-417f-aa1e-397742fdeead" providerId="AD" clId="Web-{DD0C6262-93DC-CA79-BE9C-481DD5C10783}" dt="2022-03-16T15:00:22.245" v="105" actId="20577"/>
          <ac:spMkLst>
            <pc:docMk/>
            <pc:sldMk cId="862499144" sldId="4512"/>
            <ac:spMk id="3" creationId="{9B9AE5C9-8DDD-4302-A053-1F7937BAFFCF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00:31.136" v="106" actId="20577"/>
        <pc:sldMkLst>
          <pc:docMk/>
          <pc:sldMk cId="3188981998" sldId="4513"/>
        </pc:sldMkLst>
        <pc:spChg chg="mod">
          <ac:chgData name="Choiwai Maggie Chak" userId="S::cc310225@fh-muenster.de::08e8c75d-bfd7-417f-aa1e-397742fdeead" providerId="AD" clId="Web-{DD0C6262-93DC-CA79-BE9C-481DD5C10783}" dt="2022-03-16T15:00:31.136" v="106" actId="20577"/>
          <ac:spMkLst>
            <pc:docMk/>
            <pc:sldMk cId="3188981998" sldId="4513"/>
            <ac:spMk id="3" creationId="{93F312DE-1476-4EA2-B23A-713114B55D01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17:08.237" v="156" actId="20577"/>
        <pc:sldMkLst>
          <pc:docMk/>
          <pc:sldMk cId="954538776" sldId="4514"/>
        </pc:sldMkLst>
        <pc:spChg chg="mod">
          <ac:chgData name="Choiwai Maggie Chak" userId="S::cc310225@fh-muenster.de::08e8c75d-bfd7-417f-aa1e-397742fdeead" providerId="AD" clId="Web-{DD0C6262-93DC-CA79-BE9C-481DD5C10783}" dt="2022-03-16T15:16:22.423" v="143" actId="20577"/>
          <ac:spMkLst>
            <pc:docMk/>
            <pc:sldMk cId="954538776" sldId="4514"/>
            <ac:spMk id="3" creationId="{667043B3-254B-44F4-A757-DB1CCF1DF445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17:08.237" v="156" actId="20577"/>
          <ac:spMkLst>
            <pc:docMk/>
            <pc:sldMk cId="954538776" sldId="4514"/>
            <ac:spMk id="6" creationId="{11A4FDA4-4DDE-4C69-94DC-6182578D0691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3:11.048" v="38" actId="20577"/>
        <pc:sldMkLst>
          <pc:docMk/>
          <pc:sldMk cId="232093059" sldId="4553"/>
        </pc:sldMkLst>
        <pc:spChg chg="mod">
          <ac:chgData name="Choiwai Maggie Chak" userId="S::cc310225@fh-muenster.de::08e8c75d-bfd7-417f-aa1e-397742fdeead" providerId="AD" clId="Web-{DD0C6262-93DC-CA79-BE9C-481DD5C10783}" dt="2022-03-16T14:53:11.048" v="38" actId="20577"/>
          <ac:spMkLst>
            <pc:docMk/>
            <pc:sldMk cId="232093059" sldId="4553"/>
            <ac:spMk id="3" creationId="{54B1CB42-7F11-4F97-AF04-C8275D07E375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5:18.160" v="53" actId="20577"/>
        <pc:sldMkLst>
          <pc:docMk/>
          <pc:sldMk cId="142728875" sldId="4556"/>
        </pc:sldMkLst>
        <pc:spChg chg="mod">
          <ac:chgData name="Choiwai Maggie Chak" userId="S::cc310225@fh-muenster.de::08e8c75d-bfd7-417f-aa1e-397742fdeead" providerId="AD" clId="Web-{DD0C6262-93DC-CA79-BE9C-481DD5C10783}" dt="2022-03-16T14:55:18.160" v="53" actId="20577"/>
          <ac:spMkLst>
            <pc:docMk/>
            <pc:sldMk cId="142728875" sldId="4556"/>
            <ac:spMk id="3" creationId="{420EDAE6-5A54-4AD8-BA0C-EE6BD35BAA52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5:16.730" v="307" actId="20577"/>
        <pc:sldMkLst>
          <pc:docMk/>
          <pc:sldMk cId="2580673950" sldId="4557"/>
        </pc:sldMkLst>
        <pc:spChg chg="mod">
          <ac:chgData name="Choiwai Maggie Chak" userId="S::cc310225@fh-muenster.de::08e8c75d-bfd7-417f-aa1e-397742fdeead" providerId="AD" clId="Web-{DD0C6262-93DC-CA79-BE9C-481DD5C10783}" dt="2022-03-16T15:35:16.730" v="307" actId="20577"/>
          <ac:spMkLst>
            <pc:docMk/>
            <pc:sldMk cId="2580673950" sldId="4557"/>
            <ac:spMk id="3" creationId="{3370CC1D-08EF-49BD-A986-C8B52B177507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49:55.657" v="472" actId="20577"/>
        <pc:sldMkLst>
          <pc:docMk/>
          <pc:sldMk cId="439452287" sldId="4558"/>
        </pc:sldMkLst>
        <pc:spChg chg="mod">
          <ac:chgData name="Choiwai Maggie Chak" userId="S::cc310225@fh-muenster.de::08e8c75d-bfd7-417f-aa1e-397742fdeead" providerId="AD" clId="Web-{DD0C6262-93DC-CA79-BE9C-481DD5C10783}" dt="2022-03-16T15:49:55.657" v="472" actId="20577"/>
          <ac:spMkLst>
            <pc:docMk/>
            <pc:sldMk cId="439452287" sldId="4558"/>
            <ac:spMk id="21" creationId="{1A719CE9-9518-424A-AB38-9907E835B962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2:41.117" v="286" actId="20577"/>
        <pc:sldMkLst>
          <pc:docMk/>
          <pc:sldMk cId="4107427806" sldId="4560"/>
        </pc:sldMkLst>
        <pc:spChg chg="mod">
          <ac:chgData name="Choiwai Maggie Chak" userId="S::cc310225@fh-muenster.de::08e8c75d-bfd7-417f-aa1e-397742fdeead" providerId="AD" clId="Web-{DD0C6262-93DC-CA79-BE9C-481DD5C10783}" dt="2022-03-16T15:32:41.117" v="286" actId="20577"/>
          <ac:spMkLst>
            <pc:docMk/>
            <pc:sldMk cId="4107427806" sldId="4560"/>
            <ac:spMk id="4" creationId="{640C1EC6-144B-4CCC-8ED4-2FF1478676BF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2:08.945" v="281" actId="20577"/>
        <pc:sldMkLst>
          <pc:docMk/>
          <pc:sldMk cId="4266585033" sldId="4561"/>
        </pc:sldMkLst>
        <pc:spChg chg="mod">
          <ac:chgData name="Choiwai Maggie Chak" userId="S::cc310225@fh-muenster.de::08e8c75d-bfd7-417f-aa1e-397742fdeead" providerId="AD" clId="Web-{DD0C6262-93DC-CA79-BE9C-481DD5C10783}" dt="2022-03-16T15:32:08.945" v="281" actId="20577"/>
          <ac:spMkLst>
            <pc:docMk/>
            <pc:sldMk cId="4266585033" sldId="4561"/>
            <ac:spMk id="3" creationId="{C156E35D-9A22-4989-948E-54BB6FD10E3A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8:18.688" v="347" actId="20577"/>
        <pc:sldMkLst>
          <pc:docMk/>
          <pc:sldMk cId="1124281227" sldId="4565"/>
        </pc:sldMkLst>
        <pc:spChg chg="mod">
          <ac:chgData name="Choiwai Maggie Chak" userId="S::cc310225@fh-muenster.de::08e8c75d-bfd7-417f-aa1e-397742fdeead" providerId="AD" clId="Web-{DD0C6262-93DC-CA79-BE9C-481DD5C10783}" dt="2022-03-16T15:38:18.688" v="347" actId="20577"/>
          <ac:spMkLst>
            <pc:docMk/>
            <pc:sldMk cId="1124281227" sldId="4565"/>
            <ac:spMk id="4" creationId="{41B532ED-6626-4126-873D-D89182457A86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7:38.812" v="334" actId="20577"/>
        <pc:sldMkLst>
          <pc:docMk/>
          <pc:sldMk cId="3768073013" sldId="4566"/>
        </pc:sldMkLst>
        <pc:spChg chg="mod">
          <ac:chgData name="Choiwai Maggie Chak" userId="S::cc310225@fh-muenster.de::08e8c75d-bfd7-417f-aa1e-397742fdeead" providerId="AD" clId="Web-{DD0C6262-93DC-CA79-BE9C-481DD5C10783}" dt="2022-03-16T15:36:19.279" v="315" actId="20577"/>
          <ac:spMkLst>
            <pc:docMk/>
            <pc:sldMk cId="3768073013" sldId="4566"/>
            <ac:spMk id="5" creationId="{6CA19869-CFA1-416E-BE2C-5A5DD9281647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37:38.812" v="334" actId="20577"/>
          <ac:spMkLst>
            <pc:docMk/>
            <pc:sldMk cId="3768073013" sldId="4566"/>
            <ac:spMk id="8" creationId="{0B9A443C-8F62-4007-B1D5-F965D8AD2D2D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43:50.164" v="406" actId="20577"/>
        <pc:sldMkLst>
          <pc:docMk/>
          <pc:sldMk cId="1463604674" sldId="4569"/>
        </pc:sldMkLst>
        <pc:spChg chg="mod">
          <ac:chgData name="Choiwai Maggie Chak" userId="S::cc310225@fh-muenster.de::08e8c75d-bfd7-417f-aa1e-397742fdeead" providerId="AD" clId="Web-{DD0C6262-93DC-CA79-BE9C-481DD5C10783}" dt="2022-03-16T15:43:20.788" v="402" actId="20577"/>
          <ac:spMkLst>
            <pc:docMk/>
            <pc:sldMk cId="1463604674" sldId="4569"/>
            <ac:spMk id="2" creationId="{CB5D3D38-D4E1-4FBA-B8DE-FB098BFB50CA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43:28.992" v="403" actId="20577"/>
          <ac:spMkLst>
            <pc:docMk/>
            <pc:sldMk cId="1463604674" sldId="4569"/>
            <ac:spMk id="4" creationId="{6413C88C-F508-4A0D-B459-DF0557E74081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43:50.164" v="406" actId="20577"/>
          <ac:spMkLst>
            <pc:docMk/>
            <pc:sldMk cId="1463604674" sldId="4569"/>
            <ac:spMk id="39" creationId="{0E8F9277-8A26-434A-B8B3-540313C25739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45:00.119" v="419" actId="20577"/>
        <pc:sldMkLst>
          <pc:docMk/>
          <pc:sldMk cId="896333030" sldId="4570"/>
        </pc:sldMkLst>
        <pc:spChg chg="mod">
          <ac:chgData name="Choiwai Maggie Chak" userId="S::cc310225@fh-muenster.de::08e8c75d-bfd7-417f-aa1e-397742fdeead" providerId="AD" clId="Web-{DD0C6262-93DC-CA79-BE9C-481DD5C10783}" dt="2022-03-16T15:45:00.119" v="419" actId="20577"/>
          <ac:spMkLst>
            <pc:docMk/>
            <pc:sldMk cId="896333030" sldId="4570"/>
            <ac:spMk id="3" creationId="{B06C341F-A91E-4066-98F4-9C8672AC2C7E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48:26.186" v="444" actId="20577"/>
        <pc:sldMkLst>
          <pc:docMk/>
          <pc:sldMk cId="102630723" sldId="4571"/>
        </pc:sldMkLst>
        <pc:spChg chg="mod">
          <ac:chgData name="Choiwai Maggie Chak" userId="S::cc310225@fh-muenster.de::08e8c75d-bfd7-417f-aa1e-397742fdeead" providerId="AD" clId="Web-{DD0C6262-93DC-CA79-BE9C-481DD5C10783}" dt="2022-03-16T15:48:26.186" v="444" actId="20577"/>
          <ac:spMkLst>
            <pc:docMk/>
            <pc:sldMk cId="102630723" sldId="4571"/>
            <ac:spMk id="2" creationId="{524A31C3-3CF9-4EFF-9078-0807D488D976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45:32.822" v="421" actId="20577"/>
          <ac:spMkLst>
            <pc:docMk/>
            <pc:sldMk cId="102630723" sldId="4571"/>
            <ac:spMk id="3" creationId="{426D1ADF-9F71-491A-BA2B-F9285B74BAA3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43:10.241" v="401" actId="20577"/>
        <pc:sldMkLst>
          <pc:docMk/>
          <pc:sldMk cId="3473247380" sldId="4572"/>
        </pc:sldMkLst>
        <pc:spChg chg="mod">
          <ac:chgData name="Choiwai Maggie Chak" userId="S::cc310225@fh-muenster.de::08e8c75d-bfd7-417f-aa1e-397742fdeead" providerId="AD" clId="Web-{DD0C6262-93DC-CA79-BE9C-481DD5C10783}" dt="2022-03-16T15:41:12.832" v="370" actId="20577"/>
          <ac:spMkLst>
            <pc:docMk/>
            <pc:sldMk cId="3473247380" sldId="4572"/>
            <ac:spMk id="5" creationId="{41898611-B002-4357-A824-DE6090314B5E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42:36.100" v="395" actId="14100"/>
          <ac:spMkLst>
            <pc:docMk/>
            <pc:sldMk cId="3473247380" sldId="4572"/>
            <ac:spMk id="10" creationId="{A50B9CB9-90D8-4D37-91DB-378B57DB6C57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43:10.241" v="401" actId="20577"/>
          <ac:spMkLst>
            <pc:docMk/>
            <pc:sldMk cId="3473247380" sldId="4572"/>
            <ac:spMk id="11" creationId="{C181C68A-7705-4272-A90A-76B964467C51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9:43.236" v="352" actId="20577"/>
        <pc:sldMkLst>
          <pc:docMk/>
          <pc:sldMk cId="1192425144" sldId="4573"/>
        </pc:sldMkLst>
        <pc:spChg chg="mod">
          <ac:chgData name="Choiwai Maggie Chak" userId="S::cc310225@fh-muenster.de::08e8c75d-bfd7-417f-aa1e-397742fdeead" providerId="AD" clId="Web-{DD0C6262-93DC-CA79-BE9C-481DD5C10783}" dt="2022-03-16T15:39:43.236" v="352" actId="20577"/>
          <ac:spMkLst>
            <pc:docMk/>
            <pc:sldMk cId="1192425144" sldId="4573"/>
            <ac:spMk id="3" creationId="{9FB73925-8EAD-485D-9C69-73A09791321E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38:45.157" v="349" actId="20577"/>
          <ac:spMkLst>
            <pc:docMk/>
            <pc:sldMk cId="1192425144" sldId="4573"/>
            <ac:spMk id="4" creationId="{640C1EC6-144B-4CCC-8ED4-2FF1478676BF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4:10.901" v="299" actId="20577"/>
        <pc:sldMkLst>
          <pc:docMk/>
          <pc:sldMk cId="3851334342" sldId="4574"/>
        </pc:sldMkLst>
        <pc:spChg chg="mod">
          <ac:chgData name="Choiwai Maggie Chak" userId="S::cc310225@fh-muenster.de::08e8c75d-bfd7-417f-aa1e-397742fdeead" providerId="AD" clId="Web-{DD0C6262-93DC-CA79-BE9C-481DD5C10783}" dt="2022-03-16T15:33:30.915" v="296" actId="20577"/>
          <ac:spMkLst>
            <pc:docMk/>
            <pc:sldMk cId="3851334342" sldId="4574"/>
            <ac:spMk id="2" creationId="{5FBB29FA-C66F-4603-AE3F-60C07640BB85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34:10.901" v="299" actId="20577"/>
          <ac:spMkLst>
            <pc:docMk/>
            <pc:sldMk cId="3851334342" sldId="4574"/>
            <ac:spMk id="17" creationId="{F6887C4F-136D-4BE9-B731-499C2F1A5AC8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51:05.893" v="511" actId="1076"/>
        <pc:sldMkLst>
          <pc:docMk/>
          <pc:sldMk cId="3189308574" sldId="4577"/>
        </pc:sldMkLst>
        <pc:spChg chg="mod">
          <ac:chgData name="Choiwai Maggie Chak" userId="S::cc310225@fh-muenster.de::08e8c75d-bfd7-417f-aa1e-397742fdeead" providerId="AD" clId="Web-{DD0C6262-93DC-CA79-BE9C-481DD5C10783}" dt="2022-03-16T15:50:51.517" v="502" actId="20577"/>
          <ac:spMkLst>
            <pc:docMk/>
            <pc:sldMk cId="3189308574" sldId="4577"/>
            <ac:spMk id="3" creationId="{5EDAC0D4-769B-4C55-9AA6-1F91D4660F4A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51:05.893" v="511" actId="1076"/>
          <ac:spMkLst>
            <pc:docMk/>
            <pc:sldMk cId="3189308574" sldId="4577"/>
            <ac:spMk id="6" creationId="{B0193513-DDC5-4411-8416-F0BC5EF6B63D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6:02:52.831" v="628" actId="20577"/>
        <pc:sldMkLst>
          <pc:docMk/>
          <pc:sldMk cId="329819410" sldId="4579"/>
        </pc:sldMkLst>
        <pc:spChg chg="mod">
          <ac:chgData name="Choiwai Maggie Chak" userId="S::cc310225@fh-muenster.de::08e8c75d-bfd7-417f-aa1e-397742fdeead" providerId="AD" clId="Web-{DD0C6262-93DC-CA79-BE9C-481DD5C10783}" dt="2022-03-16T16:01:59.954" v="613" actId="20577"/>
          <ac:spMkLst>
            <pc:docMk/>
            <pc:sldMk cId="329819410" sldId="4579"/>
            <ac:spMk id="3" creationId="{73005FA6-E901-4A65-9CA1-4E06558CB717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6:01:18.891" v="608" actId="20577"/>
          <ac:spMkLst>
            <pc:docMk/>
            <pc:sldMk cId="329819410" sldId="4579"/>
            <ac:spMk id="8" creationId="{67863467-8408-422E-8BCC-1C3AB57BA9D9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6:02:52.831" v="628" actId="20577"/>
          <ac:spMkLst>
            <pc:docMk/>
            <pc:sldMk cId="329819410" sldId="4579"/>
            <ac:spMk id="18" creationId="{5DC689DB-318C-49F7-AA12-3B93449B094C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53:22.849" v="548" actId="20577"/>
        <pc:sldMkLst>
          <pc:docMk/>
          <pc:sldMk cId="2675775670" sldId="4580"/>
        </pc:sldMkLst>
        <pc:spChg chg="mod">
          <ac:chgData name="Choiwai Maggie Chak" userId="S::cc310225@fh-muenster.de::08e8c75d-bfd7-417f-aa1e-397742fdeead" providerId="AD" clId="Web-{DD0C6262-93DC-CA79-BE9C-481DD5C10783}" dt="2022-03-16T15:52:39.613" v="534" actId="20577"/>
          <ac:spMkLst>
            <pc:docMk/>
            <pc:sldMk cId="2675775670" sldId="4580"/>
            <ac:spMk id="3" creationId="{3C3009F2-527E-4D6E-B960-F7E2E3B5C652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53:22.849" v="548" actId="20577"/>
          <ac:spMkLst>
            <pc:docMk/>
            <pc:sldMk cId="2675775670" sldId="4580"/>
            <ac:spMk id="10" creationId="{6145938C-B91B-490D-99F3-C973FABA66D4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3:57.158" v="41" actId="20577"/>
        <pc:sldMkLst>
          <pc:docMk/>
          <pc:sldMk cId="174044134" sldId="4595"/>
        </pc:sldMkLst>
        <pc:spChg chg="mod">
          <ac:chgData name="Choiwai Maggie Chak" userId="S::cc310225@fh-muenster.de::08e8c75d-bfd7-417f-aa1e-397742fdeead" providerId="AD" clId="Web-{DD0C6262-93DC-CA79-BE9C-481DD5C10783}" dt="2022-03-16T14:53:57.158" v="41" actId="20577"/>
          <ac:spMkLst>
            <pc:docMk/>
            <pc:sldMk cId="174044134" sldId="4595"/>
            <ac:spMk id="3" creationId="{BF9961DE-D1A5-41EF-8AA9-51D0ED4BC43D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4:54:19.877" v="44" actId="20577"/>
        <pc:sldMkLst>
          <pc:docMk/>
          <pc:sldMk cId="692258090" sldId="4597"/>
        </pc:sldMkLst>
        <pc:spChg chg="mod">
          <ac:chgData name="Choiwai Maggie Chak" userId="S::cc310225@fh-muenster.de::08e8c75d-bfd7-417f-aa1e-397742fdeead" providerId="AD" clId="Web-{DD0C6262-93DC-CA79-BE9C-481DD5C10783}" dt="2022-03-16T14:54:19.877" v="44" actId="20577"/>
          <ac:spMkLst>
            <pc:docMk/>
            <pc:sldMk cId="692258090" sldId="4597"/>
            <ac:spMk id="3" creationId="{346C7E97-609A-44B2-A5B4-20C6675B0A6B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31:35.100" v="269" actId="20577"/>
        <pc:sldMkLst>
          <pc:docMk/>
          <pc:sldMk cId="1519735933" sldId="4600"/>
        </pc:sldMkLst>
        <pc:spChg chg="mod">
          <ac:chgData name="Choiwai Maggie Chak" userId="S::cc310225@fh-muenster.de::08e8c75d-bfd7-417f-aa1e-397742fdeead" providerId="AD" clId="Web-{DD0C6262-93DC-CA79-BE9C-481DD5C10783}" dt="2022-03-16T15:31:35.100" v="269" actId="20577"/>
          <ac:spMkLst>
            <pc:docMk/>
            <pc:sldMk cId="1519735933" sldId="4600"/>
            <ac:spMk id="2" creationId="{2D86A1FB-9DF1-45A3-BC2D-F46F61AEF876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5:54:26.366" v="569" actId="20577"/>
        <pc:sldMkLst>
          <pc:docMk/>
          <pc:sldMk cId="98506463" sldId="4601"/>
        </pc:sldMkLst>
        <pc:spChg chg="mod">
          <ac:chgData name="Choiwai Maggie Chak" userId="S::cc310225@fh-muenster.de::08e8c75d-bfd7-417f-aa1e-397742fdeead" providerId="AD" clId="Web-{DD0C6262-93DC-CA79-BE9C-481DD5C10783}" dt="2022-03-16T15:54:10.506" v="560" actId="20577"/>
          <ac:spMkLst>
            <pc:docMk/>
            <pc:sldMk cId="98506463" sldId="4601"/>
            <ac:spMk id="2" creationId="{27B193FB-6355-4980-8F08-2CB5A89DFC65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5:54:26.366" v="569" actId="20577"/>
          <ac:spMkLst>
            <pc:docMk/>
            <pc:sldMk cId="98506463" sldId="4601"/>
            <ac:spMk id="10" creationId="{1B020787-EB9A-4353-B26A-BE72D2A99CB2}"/>
          </ac:spMkLst>
        </pc:spChg>
      </pc:sldChg>
      <pc:sldChg chg="modSp">
        <pc:chgData name="Choiwai Maggie Chak" userId="S::cc310225@fh-muenster.de::08e8c75d-bfd7-417f-aa1e-397742fdeead" providerId="AD" clId="Web-{DD0C6262-93DC-CA79-BE9C-481DD5C10783}" dt="2022-03-16T16:00:50.297" v="596" actId="20577"/>
        <pc:sldMkLst>
          <pc:docMk/>
          <pc:sldMk cId="2251567565" sldId="4602"/>
        </pc:sldMkLst>
        <pc:spChg chg="mod">
          <ac:chgData name="Choiwai Maggie Chak" userId="S::cc310225@fh-muenster.de::08e8c75d-bfd7-417f-aa1e-397742fdeead" providerId="AD" clId="Web-{DD0C6262-93DC-CA79-BE9C-481DD5C10783}" dt="2022-03-16T16:00:03.811" v="579" actId="20577"/>
          <ac:spMkLst>
            <pc:docMk/>
            <pc:sldMk cId="2251567565" sldId="4602"/>
            <ac:spMk id="2" creationId="{5B42DD96-0552-4B94-8D1B-7EE4E5D72E23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6:00:50.297" v="596" actId="20577"/>
          <ac:spMkLst>
            <pc:docMk/>
            <pc:sldMk cId="2251567565" sldId="4602"/>
            <ac:spMk id="14" creationId="{2BA68A22-6DD1-48E7-9988-6720A90A1EF9}"/>
          </ac:spMkLst>
        </pc:spChg>
        <pc:spChg chg="mod">
          <ac:chgData name="Choiwai Maggie Chak" userId="S::cc310225@fh-muenster.de::08e8c75d-bfd7-417f-aa1e-397742fdeead" providerId="AD" clId="Web-{DD0C6262-93DC-CA79-BE9C-481DD5C10783}" dt="2022-03-16T16:00:36.593" v="594" actId="20577"/>
          <ac:spMkLst>
            <pc:docMk/>
            <pc:sldMk cId="2251567565" sldId="4602"/>
            <ac:spMk id="15" creationId="{D88608EB-EFEB-45E0-8EB3-24BC14C5A2D0}"/>
          </ac:spMkLst>
        </pc:spChg>
      </pc:sldChg>
    </pc:docChg>
  </pc:docChgLst>
  <pc:docChgLst>
    <pc:chgData name="Choiwai Maggie" userId="08e8c75d-bfd7-417f-aa1e-397742fdeead" providerId="ADAL" clId="{8C06BC92-EAC1-4423-B2DD-6A4F704C00FE}"/>
    <pc:docChg chg="modSld">
      <pc:chgData name="Choiwai Maggie" userId="08e8c75d-bfd7-417f-aa1e-397742fdeead" providerId="ADAL" clId="{8C06BC92-EAC1-4423-B2DD-6A4F704C00FE}" dt="2022-03-17T09:48:54.206" v="0" actId="20577"/>
      <pc:docMkLst>
        <pc:docMk/>
      </pc:docMkLst>
      <pc:sldChg chg="modSp mod">
        <pc:chgData name="Choiwai Maggie" userId="08e8c75d-bfd7-417f-aa1e-397742fdeead" providerId="ADAL" clId="{8C06BC92-EAC1-4423-B2DD-6A4F704C00FE}" dt="2022-03-17T09:48:54.206" v="0" actId="20577"/>
        <pc:sldMkLst>
          <pc:docMk/>
          <pc:sldMk cId="2734093329" sldId="4590"/>
        </pc:sldMkLst>
        <pc:spChg chg="mod">
          <ac:chgData name="Choiwai Maggie" userId="08e8c75d-bfd7-417f-aa1e-397742fdeead" providerId="ADAL" clId="{8C06BC92-EAC1-4423-B2DD-6A4F704C00FE}" dt="2022-03-17T09:48:54.206" v="0" actId="20577"/>
          <ac:spMkLst>
            <pc:docMk/>
            <pc:sldMk cId="2734093329" sldId="4590"/>
            <ac:spMk id="4" creationId="{BF2CEAA3-08D0-47C5-9CD7-1DE72BFE6D6A}"/>
          </ac:spMkLst>
        </pc:spChg>
      </pc:sldChg>
    </pc:docChg>
  </pc:docChgLst>
  <pc:docChgLst>
    <pc:chgData name="Nelli Scharapow" userId="S::ns705428@fh-muenster.de::35373589-627a-4dca-88ef-5153a1e2b3f8" providerId="AD" clId="Web-{E8274D70-F1E3-4813-B272-ACCA4EE1B169}"/>
    <pc:docChg chg="modSld">
      <pc:chgData name="Nelli Scharapow" userId="S::ns705428@fh-muenster.de::35373589-627a-4dca-88ef-5153a1e2b3f8" providerId="AD" clId="Web-{E8274D70-F1E3-4813-B272-ACCA4EE1B169}" dt="2022-04-26T10:19:31.027" v="2" actId="20577"/>
      <pc:docMkLst>
        <pc:docMk/>
      </pc:docMkLst>
      <pc:sldChg chg="modSp">
        <pc:chgData name="Nelli Scharapow" userId="S::ns705428@fh-muenster.de::35373589-627a-4dca-88ef-5153a1e2b3f8" providerId="AD" clId="Web-{E8274D70-F1E3-4813-B272-ACCA4EE1B169}" dt="2022-04-26T10:19:31.027" v="2" actId="20577"/>
        <pc:sldMkLst>
          <pc:docMk/>
          <pc:sldMk cId="1524999823" sldId="4498"/>
        </pc:sldMkLst>
        <pc:spChg chg="mod">
          <ac:chgData name="Nelli Scharapow" userId="S::ns705428@fh-muenster.de::35373589-627a-4dca-88ef-5153a1e2b3f8" providerId="AD" clId="Web-{E8274D70-F1E3-4813-B272-ACCA4EE1B169}" dt="2022-04-26T10:19:31.027" v="2" actId="20577"/>
          <ac:spMkLst>
            <pc:docMk/>
            <pc:sldMk cId="1524999823" sldId="4498"/>
            <ac:spMk id="2" creationId="{E7AC2629-BEBA-42D3-84A4-773A77F4B963}"/>
          </ac:spMkLst>
        </pc:spChg>
      </pc:sldChg>
      <pc:sldChg chg="modSp">
        <pc:chgData name="Nelli Scharapow" userId="S::ns705428@fh-muenster.de::35373589-627a-4dca-88ef-5153a1e2b3f8" providerId="AD" clId="Web-{E8274D70-F1E3-4813-B272-ACCA4EE1B169}" dt="2022-04-26T10:18:22.369" v="0" actId="1076"/>
        <pc:sldMkLst>
          <pc:docMk/>
          <pc:sldMk cId="614979911" sldId="4596"/>
        </pc:sldMkLst>
        <pc:spChg chg="mod">
          <ac:chgData name="Nelli Scharapow" userId="S::ns705428@fh-muenster.de::35373589-627a-4dca-88ef-5153a1e2b3f8" providerId="AD" clId="Web-{E8274D70-F1E3-4813-B272-ACCA4EE1B169}" dt="2022-04-26T10:18:22.369" v="0" actId="1076"/>
          <ac:spMkLst>
            <pc:docMk/>
            <pc:sldMk cId="614979911" sldId="4596"/>
            <ac:spMk id="3" creationId="{3DDA2169-4C58-459F-BF08-AC9E6A51E0D4}"/>
          </ac:spMkLst>
        </pc:spChg>
      </pc:sldChg>
      <pc:sldChg chg="modSp">
        <pc:chgData name="Nelli Scharapow" userId="S::ns705428@fh-muenster.de::35373589-627a-4dca-88ef-5153a1e2b3f8" providerId="AD" clId="Web-{E8274D70-F1E3-4813-B272-ACCA4EE1B169}" dt="2022-04-26T10:18:29.244" v="1"/>
        <pc:sldMkLst>
          <pc:docMk/>
          <pc:sldMk cId="692258090" sldId="4597"/>
        </pc:sldMkLst>
        <pc:spChg chg="mod">
          <ac:chgData name="Nelli Scharapow" userId="S::ns705428@fh-muenster.de::35373589-627a-4dca-88ef-5153a1e2b3f8" providerId="AD" clId="Web-{E8274D70-F1E3-4813-B272-ACCA4EE1B169}" dt="2022-04-26T10:18:29.244" v="1"/>
          <ac:spMkLst>
            <pc:docMk/>
            <pc:sldMk cId="692258090" sldId="4597"/>
            <ac:spMk id="3" creationId="{346C7E97-609A-44B2-A5B4-20C6675B0A6B}"/>
          </ac:spMkLst>
        </pc:spChg>
      </pc:sldChg>
    </pc:docChg>
  </pc:docChgLst>
  <pc:docChgLst>
    <pc:chgData name="Choiwai Maggie Chak" userId="S::cc310225@fh-muenster.de::08e8c75d-bfd7-417f-aa1e-397742fdeead" providerId="AD" clId="Web-{DBB69A0B-548E-2DD0-EF22-25AA64F045A8}"/>
    <pc:docChg chg="modSld">
      <pc:chgData name="Choiwai Maggie Chak" userId="S::cc310225@fh-muenster.de::08e8c75d-bfd7-417f-aa1e-397742fdeead" providerId="AD" clId="Web-{DBB69A0B-548E-2DD0-EF22-25AA64F045A8}" dt="2022-03-16T17:52:10.905" v="536" actId="1076"/>
      <pc:docMkLst>
        <pc:docMk/>
      </pc:docMkLst>
      <pc:sldChg chg="modSp">
        <pc:chgData name="Choiwai Maggie Chak" userId="S::cc310225@fh-muenster.de::08e8c75d-bfd7-417f-aa1e-397742fdeead" providerId="AD" clId="Web-{DBB69A0B-548E-2DD0-EF22-25AA64F045A8}" dt="2022-03-16T17:52:10.905" v="536" actId="1076"/>
        <pc:sldMkLst>
          <pc:docMk/>
          <pc:sldMk cId="4169825511" sldId="4263"/>
        </pc:sldMkLst>
        <pc:spChg chg="mod">
          <ac:chgData name="Choiwai Maggie Chak" userId="S::cc310225@fh-muenster.de::08e8c75d-bfd7-417f-aa1e-397742fdeead" providerId="AD" clId="Web-{DBB69A0B-548E-2DD0-EF22-25AA64F045A8}" dt="2022-03-16T17:52:10.905" v="536" actId="1076"/>
          <ac:spMkLst>
            <pc:docMk/>
            <pc:sldMk cId="4169825511" sldId="4263"/>
            <ac:spMk id="8" creationId="{8A651E51-4EA2-7540-967D-5156E5B25F0B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30:02.885" v="250" actId="20577"/>
        <pc:sldMkLst>
          <pc:docMk/>
          <pc:sldMk cId="3839469126" sldId="4496"/>
        </pc:sldMkLst>
        <pc:spChg chg="mod">
          <ac:chgData name="Choiwai Maggie Chak" userId="S::cc310225@fh-muenster.de::08e8c75d-bfd7-417f-aa1e-397742fdeead" providerId="AD" clId="Web-{DBB69A0B-548E-2DD0-EF22-25AA64F045A8}" dt="2022-03-16T17:30:02.885" v="250" actId="20577"/>
          <ac:spMkLst>
            <pc:docMk/>
            <pc:sldMk cId="3839469126" sldId="4496"/>
            <ac:spMk id="2" creationId="{5FBB29FA-C66F-4603-AE3F-60C07640BB85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51:10.152" v="528" actId="20577"/>
        <pc:sldMkLst>
          <pc:docMk/>
          <pc:sldMk cId="1524999823" sldId="4498"/>
        </pc:sldMkLst>
        <pc:spChg chg="mod">
          <ac:chgData name="Choiwai Maggie Chak" userId="S::cc310225@fh-muenster.de::08e8c75d-bfd7-417f-aa1e-397742fdeead" providerId="AD" clId="Web-{DBB69A0B-548E-2DD0-EF22-25AA64F045A8}" dt="2022-03-16T17:51:10.152" v="528" actId="20577"/>
          <ac:spMkLst>
            <pc:docMk/>
            <pc:sldMk cId="1524999823" sldId="4498"/>
            <ac:spMk id="2" creationId="{E7AC2629-BEBA-42D3-84A4-773A77F4B963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50:48.698" v="520" actId="20577"/>
          <ac:spMkLst>
            <pc:docMk/>
            <pc:sldMk cId="1524999823" sldId="4498"/>
            <ac:spMk id="3" creationId="{214AC137-2805-4518-81DB-CDF646D74DB5}"/>
          </ac:spMkLst>
        </pc:spChg>
      </pc:sldChg>
      <pc:sldChg chg="delCm">
        <pc:chgData name="Choiwai Maggie Chak" userId="S::cc310225@fh-muenster.de::08e8c75d-bfd7-417f-aa1e-397742fdeead" providerId="AD" clId="Web-{DBB69A0B-548E-2DD0-EF22-25AA64F045A8}" dt="2022-03-16T17:16:19.765" v="5"/>
        <pc:sldMkLst>
          <pc:docMk/>
          <pc:sldMk cId="1608628889" sldId="4499"/>
        </pc:sldMkLst>
      </pc:sldChg>
      <pc:sldChg chg="modSp">
        <pc:chgData name="Choiwai Maggie Chak" userId="S::cc310225@fh-muenster.de::08e8c75d-bfd7-417f-aa1e-397742fdeead" providerId="AD" clId="Web-{DBB69A0B-548E-2DD0-EF22-25AA64F045A8}" dt="2022-03-16T17:34:04.366" v="285" actId="20577"/>
        <pc:sldMkLst>
          <pc:docMk/>
          <pc:sldMk cId="439452287" sldId="4558"/>
        </pc:sldMkLst>
        <pc:spChg chg="mod">
          <ac:chgData name="Choiwai Maggie Chak" userId="S::cc310225@fh-muenster.de::08e8c75d-bfd7-417f-aa1e-397742fdeead" providerId="AD" clId="Web-{DBB69A0B-548E-2DD0-EF22-25AA64F045A8}" dt="2022-03-16T17:34:04.366" v="285" actId="20577"/>
          <ac:spMkLst>
            <pc:docMk/>
            <pc:sldMk cId="439452287" sldId="4558"/>
            <ac:spMk id="5" creationId="{3007E362-8ED1-4B1E-BA4E-7B98397D69DA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33:47.818" v="283" actId="20577"/>
          <ac:spMkLst>
            <pc:docMk/>
            <pc:sldMk cId="439452287" sldId="4558"/>
            <ac:spMk id="7" creationId="{5CCE6DF4-0459-434B-96A1-7C55BA916BB0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32:45.456" v="271" actId="20577"/>
        <pc:sldMkLst>
          <pc:docMk/>
          <pc:sldMk cId="2974855802" sldId="4562"/>
        </pc:sldMkLst>
        <pc:spChg chg="mod">
          <ac:chgData name="Choiwai Maggie Chak" userId="S::cc310225@fh-muenster.de::08e8c75d-bfd7-417f-aa1e-397742fdeead" providerId="AD" clId="Web-{DBB69A0B-548E-2DD0-EF22-25AA64F045A8}" dt="2022-03-16T17:32:45.456" v="271" actId="20577"/>
          <ac:spMkLst>
            <pc:docMk/>
            <pc:sldMk cId="2974855802" sldId="4562"/>
            <ac:spMk id="8" creationId="{B407D337-614E-4DDE-B474-9D468BBFBE31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24:33.478" v="136" actId="20577"/>
        <pc:sldMkLst>
          <pc:docMk/>
          <pc:sldMk cId="1124281227" sldId="4565"/>
        </pc:sldMkLst>
        <pc:spChg chg="mod">
          <ac:chgData name="Choiwai Maggie Chak" userId="S::cc310225@fh-muenster.de::08e8c75d-bfd7-417f-aa1e-397742fdeead" providerId="AD" clId="Web-{DBB69A0B-548E-2DD0-EF22-25AA64F045A8}" dt="2022-03-16T17:19:54.698" v="49" actId="20577"/>
          <ac:spMkLst>
            <pc:docMk/>
            <pc:sldMk cId="1124281227" sldId="4565"/>
            <ac:spMk id="3" creationId="{EE008F81-AB1A-4285-A783-36C0845FFCDE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24:33.478" v="136" actId="20577"/>
          <ac:spMkLst>
            <pc:docMk/>
            <pc:sldMk cId="1124281227" sldId="4565"/>
            <ac:spMk id="4" creationId="{41B532ED-6626-4126-873D-D89182457A86}"/>
          </ac:spMkLst>
        </pc:spChg>
        <pc:picChg chg="mod">
          <ac:chgData name="Choiwai Maggie Chak" userId="S::cc310225@fh-muenster.de::08e8c75d-bfd7-417f-aa1e-397742fdeead" providerId="AD" clId="Web-{DBB69A0B-548E-2DD0-EF22-25AA64F045A8}" dt="2022-03-16T17:23:43.835" v="126" actId="1076"/>
          <ac:picMkLst>
            <pc:docMk/>
            <pc:sldMk cId="1124281227" sldId="4565"/>
            <ac:picMk id="5" creationId="{2108F3C5-D7D1-46C4-8120-6F04E25C0D2C}"/>
          </ac:picMkLst>
        </pc:picChg>
      </pc:sldChg>
      <pc:sldChg chg="modSp">
        <pc:chgData name="Choiwai Maggie Chak" userId="S::cc310225@fh-muenster.de::08e8c75d-bfd7-417f-aa1e-397742fdeead" providerId="AD" clId="Web-{DBB69A0B-548E-2DD0-EF22-25AA64F045A8}" dt="2022-03-16T17:28:26.958" v="198" actId="1076"/>
        <pc:sldMkLst>
          <pc:docMk/>
          <pc:sldMk cId="1463604674" sldId="4569"/>
        </pc:sldMkLst>
        <pc:spChg chg="mod">
          <ac:chgData name="Choiwai Maggie Chak" userId="S::cc310225@fh-muenster.de::08e8c75d-bfd7-417f-aa1e-397742fdeead" providerId="AD" clId="Web-{DBB69A0B-548E-2DD0-EF22-25AA64F045A8}" dt="2022-03-16T17:28:26.958" v="198" actId="1076"/>
          <ac:spMkLst>
            <pc:docMk/>
            <pc:sldMk cId="1463604674" sldId="4569"/>
            <ac:spMk id="2" creationId="{CB5D3D38-D4E1-4FBA-B8DE-FB098BFB50CA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27:26.408" v="177" actId="20577"/>
          <ac:spMkLst>
            <pc:docMk/>
            <pc:sldMk cId="1463604674" sldId="4569"/>
            <ac:spMk id="39" creationId="{0E8F9277-8A26-434A-B8B3-540313C25739}"/>
          </ac:spMkLst>
        </pc:spChg>
      </pc:sldChg>
      <pc:sldChg chg="addSp modSp">
        <pc:chgData name="Choiwai Maggie Chak" userId="S::cc310225@fh-muenster.de::08e8c75d-bfd7-417f-aa1e-397742fdeead" providerId="AD" clId="Web-{DBB69A0B-548E-2DD0-EF22-25AA64F045A8}" dt="2022-03-16T17:32:07.360" v="267" actId="20577"/>
        <pc:sldMkLst>
          <pc:docMk/>
          <pc:sldMk cId="896333030" sldId="4570"/>
        </pc:sldMkLst>
        <pc:spChg chg="mod">
          <ac:chgData name="Choiwai Maggie Chak" userId="S::cc310225@fh-muenster.de::08e8c75d-bfd7-417f-aa1e-397742fdeead" providerId="AD" clId="Web-{DBB69A0B-548E-2DD0-EF22-25AA64F045A8}" dt="2022-03-16T17:30:49.341" v="259" actId="20577"/>
          <ac:spMkLst>
            <pc:docMk/>
            <pc:sldMk cId="896333030" sldId="4570"/>
            <ac:spMk id="3" creationId="{B06C341F-A91E-4066-98F4-9C8672AC2C7E}"/>
          </ac:spMkLst>
        </pc:spChg>
        <pc:spChg chg="add mod">
          <ac:chgData name="Choiwai Maggie Chak" userId="S::cc310225@fh-muenster.de::08e8c75d-bfd7-417f-aa1e-397742fdeead" providerId="AD" clId="Web-{DBB69A0B-548E-2DD0-EF22-25AA64F045A8}" dt="2022-03-16T17:32:07.360" v="267" actId="20577"/>
          <ac:spMkLst>
            <pc:docMk/>
            <pc:sldMk cId="896333030" sldId="4570"/>
            <ac:spMk id="5" creationId="{4310B50F-06AD-4E26-8733-A18780CD13AF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33:29.489" v="277" actId="20577"/>
        <pc:sldMkLst>
          <pc:docMk/>
          <pc:sldMk cId="102630723" sldId="4571"/>
        </pc:sldMkLst>
        <pc:spChg chg="mod">
          <ac:chgData name="Choiwai Maggie Chak" userId="S::cc310225@fh-muenster.de::08e8c75d-bfd7-417f-aa1e-397742fdeead" providerId="AD" clId="Web-{DBB69A0B-548E-2DD0-EF22-25AA64F045A8}" dt="2022-03-16T17:33:29.489" v="277" actId="20577"/>
          <ac:spMkLst>
            <pc:docMk/>
            <pc:sldMk cId="102630723" sldId="4571"/>
            <ac:spMk id="2" creationId="{524A31C3-3CF9-4EFF-9078-0807D488D976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26:42.937" v="169" actId="20577"/>
        <pc:sldMkLst>
          <pc:docMk/>
          <pc:sldMk cId="3473247380" sldId="4572"/>
        </pc:sldMkLst>
        <pc:spChg chg="mod">
          <ac:chgData name="Choiwai Maggie Chak" userId="S::cc310225@fh-muenster.de::08e8c75d-bfd7-417f-aa1e-397742fdeead" providerId="AD" clId="Web-{DBB69A0B-548E-2DD0-EF22-25AA64F045A8}" dt="2022-03-16T17:26:05.139" v="164" actId="14100"/>
          <ac:spMkLst>
            <pc:docMk/>
            <pc:sldMk cId="3473247380" sldId="4572"/>
            <ac:spMk id="5" creationId="{41898611-B002-4357-A824-DE6090314B5E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26:15.702" v="165" actId="20577"/>
          <ac:spMkLst>
            <pc:docMk/>
            <pc:sldMk cId="3473247380" sldId="4572"/>
            <ac:spMk id="9" creationId="{17898F99-47FF-4E3D-8C25-E491DF034AFA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26:28.515" v="167" actId="20577"/>
          <ac:spMkLst>
            <pc:docMk/>
            <pc:sldMk cId="3473247380" sldId="4572"/>
            <ac:spMk id="10" creationId="{A50B9CB9-90D8-4D37-91DB-378B57DB6C57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26:42.937" v="169" actId="20577"/>
          <ac:spMkLst>
            <pc:docMk/>
            <pc:sldMk cId="3473247380" sldId="4572"/>
            <ac:spMk id="11" creationId="{C181C68A-7705-4272-A90A-76B964467C51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25:46.966" v="161" actId="20577"/>
        <pc:sldMkLst>
          <pc:docMk/>
          <pc:sldMk cId="1192425144" sldId="4573"/>
        </pc:sldMkLst>
        <pc:spChg chg="mod">
          <ac:chgData name="Choiwai Maggie Chak" userId="S::cc310225@fh-muenster.de::08e8c75d-bfd7-417f-aa1e-397742fdeead" providerId="AD" clId="Web-{DBB69A0B-548E-2DD0-EF22-25AA64F045A8}" dt="2022-03-16T17:25:46.966" v="161" actId="20577"/>
          <ac:spMkLst>
            <pc:docMk/>
            <pc:sldMk cId="1192425144" sldId="4573"/>
            <ac:spMk id="4" creationId="{640C1EC6-144B-4CCC-8ED4-2FF1478676BF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34:34.258" v="292" actId="20577"/>
        <pc:sldMkLst>
          <pc:docMk/>
          <pc:sldMk cId="3189308574" sldId="4577"/>
        </pc:sldMkLst>
        <pc:spChg chg="mod">
          <ac:chgData name="Choiwai Maggie Chak" userId="S::cc310225@fh-muenster.de::08e8c75d-bfd7-417f-aa1e-397742fdeead" providerId="AD" clId="Web-{DBB69A0B-548E-2DD0-EF22-25AA64F045A8}" dt="2022-03-16T17:34:18.367" v="287" actId="20577"/>
          <ac:spMkLst>
            <pc:docMk/>
            <pc:sldMk cId="3189308574" sldId="4577"/>
            <ac:spMk id="3" creationId="{5EDAC0D4-769B-4C55-9AA6-1F91D4660F4A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34:34.258" v="292" actId="20577"/>
          <ac:spMkLst>
            <pc:docMk/>
            <pc:sldMk cId="3189308574" sldId="4577"/>
            <ac:spMk id="6" creationId="{B0193513-DDC5-4411-8416-F0BC5EF6B63D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4:08.225" v="392" actId="20577"/>
        <pc:sldMkLst>
          <pc:docMk/>
          <pc:sldMk cId="4188351075" sldId="4578"/>
        </pc:sldMkLst>
        <pc:spChg chg="mod">
          <ac:chgData name="Choiwai Maggie Chak" userId="S::cc310225@fh-muenster.de::08e8c75d-bfd7-417f-aa1e-397742fdeead" providerId="AD" clId="Web-{DBB69A0B-548E-2DD0-EF22-25AA64F045A8}" dt="2022-03-16T17:44:08.225" v="392" actId="20577"/>
          <ac:spMkLst>
            <pc:docMk/>
            <pc:sldMk cId="4188351075" sldId="4578"/>
            <ac:spMk id="2" creationId="{95F12ED1-EF87-403C-A14D-A8F201E6DC2D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0:59.637" v="347" actId="20577"/>
        <pc:sldMkLst>
          <pc:docMk/>
          <pc:sldMk cId="329819410" sldId="4579"/>
        </pc:sldMkLst>
        <pc:spChg chg="mod">
          <ac:chgData name="Choiwai Maggie Chak" userId="S::cc310225@fh-muenster.de::08e8c75d-bfd7-417f-aa1e-397742fdeead" providerId="AD" clId="Web-{DBB69A0B-548E-2DD0-EF22-25AA64F045A8}" dt="2022-03-16T17:40:02.900" v="329" actId="20577"/>
          <ac:spMkLst>
            <pc:docMk/>
            <pc:sldMk cId="329819410" sldId="4579"/>
            <ac:spMk id="20" creationId="{0565427A-2D8D-4E11-9147-9D7188E44970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0:59.637" v="347" actId="20577"/>
          <ac:spMkLst>
            <pc:docMk/>
            <pc:sldMk cId="329819410" sldId="4579"/>
            <ac:spMk id="21" creationId="{A65DBD8C-0FCC-458C-B068-4603C581E8F8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4:40.601" v="400" actId="20577"/>
        <pc:sldMkLst>
          <pc:docMk/>
          <pc:sldMk cId="3711206983" sldId="4584"/>
        </pc:sldMkLst>
        <pc:spChg chg="mod">
          <ac:chgData name="Choiwai Maggie Chak" userId="S::cc310225@fh-muenster.de::08e8c75d-bfd7-417f-aa1e-397742fdeead" providerId="AD" clId="Web-{DBB69A0B-548E-2DD0-EF22-25AA64F045A8}" dt="2022-03-16T17:44:40.601" v="400" actId="20577"/>
          <ac:spMkLst>
            <pc:docMk/>
            <pc:sldMk cId="3711206983" sldId="4584"/>
            <ac:spMk id="2" creationId="{262C469A-6EB1-4456-8013-800701C5D471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6:09.918" v="430" actId="1076"/>
        <pc:sldMkLst>
          <pc:docMk/>
          <pc:sldMk cId="1593101430" sldId="4585"/>
        </pc:sldMkLst>
        <pc:spChg chg="mod">
          <ac:chgData name="Choiwai Maggie Chak" userId="S::cc310225@fh-muenster.de::08e8c75d-bfd7-417f-aa1e-397742fdeead" providerId="AD" clId="Web-{DBB69A0B-548E-2DD0-EF22-25AA64F045A8}" dt="2022-03-16T17:45:32.760" v="420" actId="20577"/>
          <ac:spMkLst>
            <pc:docMk/>
            <pc:sldMk cId="1593101430" sldId="4585"/>
            <ac:spMk id="2" creationId="{EFA3B4DB-F477-4F23-84A9-0C0A867EB429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4:48.789" v="401" actId="1076"/>
          <ac:spMkLst>
            <pc:docMk/>
            <pc:sldMk cId="1593101430" sldId="4585"/>
            <ac:spMk id="16" creationId="{8B36771D-B089-483F-BC86-CF225B136338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6:09.918" v="430" actId="1076"/>
          <ac:spMkLst>
            <pc:docMk/>
            <pc:sldMk cId="1593101430" sldId="4585"/>
            <ac:spMk id="22" creationId="{EAAAFEF5-DC6E-4451-97F7-4461DE287A53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6:02.434" v="427" actId="1076"/>
          <ac:spMkLst>
            <pc:docMk/>
            <pc:sldMk cId="1593101430" sldId="4585"/>
            <ac:spMk id="24" creationId="{60A3662A-F02A-4441-B12E-CE1D88FDF941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6:05.293" v="428" actId="1076"/>
          <ac:spMkLst>
            <pc:docMk/>
            <pc:sldMk cId="1593101430" sldId="4585"/>
            <ac:spMk id="26" creationId="{6603A532-54C3-4FBB-BC82-A6B9242D35DE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7:01.937" v="439" actId="20577"/>
        <pc:sldMkLst>
          <pc:docMk/>
          <pc:sldMk cId="2546975059" sldId="4586"/>
        </pc:sldMkLst>
        <pc:spChg chg="mod">
          <ac:chgData name="Choiwai Maggie Chak" userId="S::cc310225@fh-muenster.de::08e8c75d-bfd7-417f-aa1e-397742fdeead" providerId="AD" clId="Web-{DBB69A0B-548E-2DD0-EF22-25AA64F045A8}" dt="2022-03-16T17:47:01.937" v="439" actId="20577"/>
          <ac:spMkLst>
            <pc:docMk/>
            <pc:sldMk cId="2546975059" sldId="4586"/>
            <ac:spMk id="2" creationId="{805712E1-AB34-4715-A53A-C71E337B9681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7:52.939" v="451" actId="20577"/>
        <pc:sldMkLst>
          <pc:docMk/>
          <pc:sldMk cId="2881644394" sldId="4587"/>
        </pc:sldMkLst>
        <pc:spChg chg="mod">
          <ac:chgData name="Choiwai Maggie Chak" userId="S::cc310225@fh-muenster.de::08e8c75d-bfd7-417f-aa1e-397742fdeead" providerId="AD" clId="Web-{DBB69A0B-548E-2DD0-EF22-25AA64F045A8}" dt="2022-03-16T17:47:52.939" v="451" actId="20577"/>
          <ac:spMkLst>
            <pc:docMk/>
            <pc:sldMk cId="2881644394" sldId="4587"/>
            <ac:spMk id="2" creationId="{FDE30CF0-55D2-43CD-96CE-BC4B63E303C6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50:10.165" v="505" actId="20577"/>
        <pc:sldMkLst>
          <pc:docMk/>
          <pc:sldMk cId="2734093329" sldId="4590"/>
        </pc:sldMkLst>
        <pc:spChg chg="mod">
          <ac:chgData name="Choiwai Maggie Chak" userId="S::cc310225@fh-muenster.de::08e8c75d-bfd7-417f-aa1e-397742fdeead" providerId="AD" clId="Web-{DBB69A0B-548E-2DD0-EF22-25AA64F045A8}" dt="2022-03-16T17:50:10.165" v="505" actId="20577"/>
          <ac:spMkLst>
            <pc:docMk/>
            <pc:sldMk cId="2734093329" sldId="4590"/>
            <ac:spMk id="5" creationId="{5915EF31-8EDB-4C34-A7E6-E1206DE2269A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7:34.344" v="447" actId="20577"/>
        <pc:sldMkLst>
          <pc:docMk/>
          <pc:sldMk cId="181541771" sldId="4592"/>
        </pc:sldMkLst>
        <pc:spChg chg="mod">
          <ac:chgData name="Choiwai Maggie Chak" userId="S::cc310225@fh-muenster.de::08e8c75d-bfd7-417f-aa1e-397742fdeead" providerId="AD" clId="Web-{DBB69A0B-548E-2DD0-EF22-25AA64F045A8}" dt="2022-03-16T17:47:24.657" v="444" actId="20577"/>
          <ac:spMkLst>
            <pc:docMk/>
            <pc:sldMk cId="181541771" sldId="4592"/>
            <ac:spMk id="2" creationId="{BB9E4792-AA27-412B-95CE-AB65E17D8B84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7:31.688" v="445" actId="20577"/>
          <ac:spMkLst>
            <pc:docMk/>
            <pc:sldMk cId="181541771" sldId="4592"/>
            <ac:spMk id="5" creationId="{43EA601D-7E60-4E3F-9961-4A7575D411AE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7:33.266" v="446" actId="20577"/>
          <ac:spMkLst>
            <pc:docMk/>
            <pc:sldMk cId="181541771" sldId="4592"/>
            <ac:spMk id="7" creationId="{780B82AE-3294-4D48-BA65-0C9D775170D4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7:34.344" v="447" actId="20577"/>
          <ac:spMkLst>
            <pc:docMk/>
            <pc:sldMk cId="181541771" sldId="4592"/>
            <ac:spMk id="10" creationId="{15736C48-7E7A-4B8B-BF04-90A9D88D2E81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16:06.093" v="4" actId="20577"/>
        <pc:sldMkLst>
          <pc:docMk/>
          <pc:sldMk cId="3396683883" sldId="4594"/>
        </pc:sldMkLst>
        <pc:spChg chg="mod">
          <ac:chgData name="Choiwai Maggie Chak" userId="S::cc310225@fh-muenster.de::08e8c75d-bfd7-417f-aa1e-397742fdeead" providerId="AD" clId="Web-{DBB69A0B-548E-2DD0-EF22-25AA64F045A8}" dt="2022-03-16T17:16:06.093" v="4" actId="20577"/>
          <ac:spMkLst>
            <pc:docMk/>
            <pc:sldMk cId="3396683883" sldId="4594"/>
            <ac:spMk id="7" creationId="{F5360E08-3B35-4457-9CB6-728072A50DF5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18:52.289" v="40" actId="20577"/>
        <pc:sldMkLst>
          <pc:docMk/>
          <pc:sldMk cId="1519735933" sldId="4600"/>
        </pc:sldMkLst>
        <pc:spChg chg="mod">
          <ac:chgData name="Choiwai Maggie Chak" userId="S::cc310225@fh-muenster.de::08e8c75d-bfd7-417f-aa1e-397742fdeead" providerId="AD" clId="Web-{DBB69A0B-548E-2DD0-EF22-25AA64F045A8}" dt="2022-03-16T17:18:52.289" v="40" actId="20577"/>
          <ac:spMkLst>
            <pc:docMk/>
            <pc:sldMk cId="1519735933" sldId="4600"/>
            <ac:spMk id="2" creationId="{2D86A1FB-9DF1-45A3-BC2D-F46F61AEF876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39:12.975" v="320" actId="14100"/>
        <pc:sldMkLst>
          <pc:docMk/>
          <pc:sldMk cId="98506463" sldId="4601"/>
        </pc:sldMkLst>
        <pc:spChg chg="mod">
          <ac:chgData name="Choiwai Maggie Chak" userId="S::cc310225@fh-muenster.de::08e8c75d-bfd7-417f-aa1e-397742fdeead" providerId="AD" clId="Web-{DBB69A0B-548E-2DD0-EF22-25AA64F045A8}" dt="2022-03-16T17:38:57.131" v="314" actId="20577"/>
          <ac:spMkLst>
            <pc:docMk/>
            <pc:sldMk cId="98506463" sldId="4601"/>
            <ac:spMk id="2" creationId="{27B193FB-6355-4980-8F08-2CB5A89DFC65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39:12.975" v="320" actId="14100"/>
          <ac:spMkLst>
            <pc:docMk/>
            <pc:sldMk cId="98506463" sldId="4601"/>
            <ac:spMk id="10" creationId="{1B020787-EB9A-4353-B26A-BE72D2A99CB2}"/>
          </ac:spMkLst>
        </pc:spChg>
      </pc:sldChg>
      <pc:sldChg chg="modSp">
        <pc:chgData name="Choiwai Maggie Chak" userId="S::cc310225@fh-muenster.de::08e8c75d-bfd7-417f-aa1e-397742fdeead" providerId="AD" clId="Web-{DBB69A0B-548E-2DD0-EF22-25AA64F045A8}" dt="2022-03-16T17:43:06.315" v="365" actId="20577"/>
        <pc:sldMkLst>
          <pc:docMk/>
          <pc:sldMk cId="959049590" sldId="4603"/>
        </pc:sldMkLst>
        <pc:spChg chg="mod">
          <ac:chgData name="Choiwai Maggie Chak" userId="S::cc310225@fh-muenster.de::08e8c75d-bfd7-417f-aa1e-397742fdeead" providerId="AD" clId="Web-{DBB69A0B-548E-2DD0-EF22-25AA64F045A8}" dt="2022-03-16T17:41:48.264" v="350" actId="20577"/>
          <ac:spMkLst>
            <pc:docMk/>
            <pc:sldMk cId="959049590" sldId="4603"/>
            <ac:spMk id="3" creationId="{86A5A8F2-C9FD-4C28-A21E-23213913E064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1:56.843" v="352" actId="20577"/>
          <ac:spMkLst>
            <pc:docMk/>
            <pc:sldMk cId="959049590" sldId="4603"/>
            <ac:spMk id="24" creationId="{877BA101-05D3-44AF-AC27-91883E67EE15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1:58.171" v="353" actId="20577"/>
          <ac:spMkLst>
            <pc:docMk/>
            <pc:sldMk cId="959049590" sldId="4603"/>
            <ac:spMk id="55" creationId="{A1E660EA-AE50-4066-A081-7D65469FA505}"/>
          </ac:spMkLst>
        </pc:spChg>
        <pc:spChg chg="mod">
          <ac:chgData name="Choiwai Maggie Chak" userId="S::cc310225@fh-muenster.de::08e8c75d-bfd7-417f-aa1e-397742fdeead" providerId="AD" clId="Web-{DBB69A0B-548E-2DD0-EF22-25AA64F045A8}" dt="2022-03-16T17:43:06.315" v="365" actId="20577"/>
          <ac:spMkLst>
            <pc:docMk/>
            <pc:sldMk cId="959049590" sldId="4603"/>
            <ac:spMk id="86" creationId="{2826DA91-55BD-4FB0-A489-7321A8C68C70}"/>
          </ac:spMkLst>
        </pc:spChg>
      </pc:sldChg>
    </pc:docChg>
  </pc:docChgLst>
  <pc:docChgLst>
    <pc:chgData name="Choiwai Maggie Chak" userId="S::cc310225@fh-muenster.de::08e8c75d-bfd7-417f-aa1e-397742fdeead" providerId="AD" clId="Web-{F69CC0D2-4CA9-4314-B819-5EDC2315EB7D}"/>
    <pc:docChg chg="modSld">
      <pc:chgData name="Choiwai Maggie Chak" userId="S::cc310225@fh-muenster.de::08e8c75d-bfd7-417f-aa1e-397742fdeead" providerId="AD" clId="Web-{F69CC0D2-4CA9-4314-B819-5EDC2315EB7D}" dt="2022-03-16T14:50:28.498" v="357" actId="20577"/>
      <pc:docMkLst>
        <pc:docMk/>
      </pc:docMkLst>
      <pc:sldChg chg="modSp">
        <pc:chgData name="Choiwai Maggie Chak" userId="S::cc310225@fh-muenster.de::08e8c75d-bfd7-417f-aa1e-397742fdeead" providerId="AD" clId="Web-{F69CC0D2-4CA9-4314-B819-5EDC2315EB7D}" dt="2022-03-16T14:36:38.694" v="113" actId="20577"/>
        <pc:sldMkLst>
          <pc:docMk/>
          <pc:sldMk cId="2580729003" sldId="4519"/>
        </pc:sldMkLst>
        <pc:spChg chg="mod">
          <ac:chgData name="Choiwai Maggie Chak" userId="S::cc310225@fh-muenster.de::08e8c75d-bfd7-417f-aa1e-397742fdeead" providerId="AD" clId="Web-{F69CC0D2-4CA9-4314-B819-5EDC2315EB7D}" dt="2022-03-16T14:33:57.487" v="46" actId="20577"/>
          <ac:spMkLst>
            <pc:docMk/>
            <pc:sldMk cId="2580729003" sldId="4519"/>
            <ac:spMk id="3" creationId="{2DF1B8E5-CED0-4F67-8132-E60AEA485E46}"/>
          </ac:spMkLst>
        </pc:spChg>
        <pc:spChg chg="mod">
          <ac:chgData name="Choiwai Maggie Chak" userId="S::cc310225@fh-muenster.de::08e8c75d-bfd7-417f-aa1e-397742fdeead" providerId="AD" clId="Web-{F69CC0D2-4CA9-4314-B819-5EDC2315EB7D}" dt="2022-03-16T14:36:38.694" v="113" actId="20577"/>
          <ac:spMkLst>
            <pc:docMk/>
            <pc:sldMk cId="2580729003" sldId="4519"/>
            <ac:spMk id="12" creationId="{E802C9C5-6C1A-4409-814A-D9542C16BA19}"/>
          </ac:spMkLst>
        </pc:spChg>
      </pc:sldChg>
      <pc:sldChg chg="modSp">
        <pc:chgData name="Choiwai Maggie Chak" userId="S::cc310225@fh-muenster.de::08e8c75d-bfd7-417f-aa1e-397742fdeead" providerId="AD" clId="Web-{F69CC0D2-4CA9-4314-B819-5EDC2315EB7D}" dt="2022-03-16T14:39:28.496" v="146" actId="20577"/>
        <pc:sldMkLst>
          <pc:docMk/>
          <pc:sldMk cId="442600705" sldId="4522"/>
        </pc:sldMkLst>
        <pc:spChg chg="mod">
          <ac:chgData name="Choiwai Maggie Chak" userId="S::cc310225@fh-muenster.de::08e8c75d-bfd7-417f-aa1e-397742fdeead" providerId="AD" clId="Web-{F69CC0D2-4CA9-4314-B819-5EDC2315EB7D}" dt="2022-03-16T14:38:54.651" v="128" actId="20577"/>
          <ac:spMkLst>
            <pc:docMk/>
            <pc:sldMk cId="442600705" sldId="4522"/>
            <ac:spMk id="2" creationId="{DE799578-EB3A-4E98-9C7B-963D3A6C7A91}"/>
          </ac:spMkLst>
        </pc:spChg>
        <pc:spChg chg="mod">
          <ac:chgData name="Choiwai Maggie Chak" userId="S::cc310225@fh-muenster.de::08e8c75d-bfd7-417f-aa1e-397742fdeead" providerId="AD" clId="Web-{F69CC0D2-4CA9-4314-B819-5EDC2315EB7D}" dt="2022-03-16T14:38:03.744" v="122" actId="1076"/>
          <ac:spMkLst>
            <pc:docMk/>
            <pc:sldMk cId="442600705" sldId="4522"/>
            <ac:spMk id="3" creationId="{F69FD171-B8FF-41A8-96C3-918394ECFBA9}"/>
          </ac:spMkLst>
        </pc:spChg>
        <pc:spChg chg="mod">
          <ac:chgData name="Choiwai Maggie Chak" userId="S::cc310225@fh-muenster.de::08e8c75d-bfd7-417f-aa1e-397742fdeead" providerId="AD" clId="Web-{F69CC0D2-4CA9-4314-B819-5EDC2315EB7D}" dt="2022-03-16T14:39:28.496" v="146" actId="20577"/>
          <ac:spMkLst>
            <pc:docMk/>
            <pc:sldMk cId="442600705" sldId="4522"/>
            <ac:spMk id="5" creationId="{9BC3FAAD-99D8-44CE-9D30-3F8EC797BD4D}"/>
          </ac:spMkLst>
        </pc:spChg>
      </pc:sldChg>
      <pc:sldChg chg="modSp">
        <pc:chgData name="Choiwai Maggie Chak" userId="S::cc310225@fh-muenster.de::08e8c75d-bfd7-417f-aa1e-397742fdeead" providerId="AD" clId="Web-{F69CC0D2-4CA9-4314-B819-5EDC2315EB7D}" dt="2022-03-16T14:41:17.936" v="149" actId="14100"/>
        <pc:sldMkLst>
          <pc:docMk/>
          <pc:sldMk cId="3011621709" sldId="4523"/>
        </pc:sldMkLst>
        <pc:spChg chg="mod">
          <ac:chgData name="Choiwai Maggie Chak" userId="S::cc310225@fh-muenster.de::08e8c75d-bfd7-417f-aa1e-397742fdeead" providerId="AD" clId="Web-{F69CC0D2-4CA9-4314-B819-5EDC2315EB7D}" dt="2022-03-16T14:41:17.936" v="149" actId="14100"/>
          <ac:spMkLst>
            <pc:docMk/>
            <pc:sldMk cId="3011621709" sldId="4523"/>
            <ac:spMk id="6" creationId="{496E4CED-8001-4061-89B1-445640B55140}"/>
          </ac:spMkLst>
        </pc:spChg>
      </pc:sldChg>
      <pc:sldChg chg="modSp">
        <pc:chgData name="Choiwai Maggie Chak" userId="S::cc310225@fh-muenster.de::08e8c75d-bfd7-417f-aa1e-397742fdeead" providerId="AD" clId="Web-{F69CC0D2-4CA9-4314-B819-5EDC2315EB7D}" dt="2022-03-16T14:44:34.895" v="210" actId="20577"/>
        <pc:sldMkLst>
          <pc:docMk/>
          <pc:sldMk cId="1712141231" sldId="4552"/>
        </pc:sldMkLst>
        <pc:spChg chg="mod">
          <ac:chgData name="Choiwai Maggie Chak" userId="S::cc310225@fh-muenster.de::08e8c75d-bfd7-417f-aa1e-397742fdeead" providerId="AD" clId="Web-{F69CC0D2-4CA9-4314-B819-5EDC2315EB7D}" dt="2022-03-16T14:44:34.895" v="210" actId="20577"/>
          <ac:spMkLst>
            <pc:docMk/>
            <pc:sldMk cId="1712141231" sldId="4552"/>
            <ac:spMk id="6" creationId="{CB93DC98-4C6F-4A6F-966C-38D50A89B364}"/>
          </ac:spMkLst>
        </pc:spChg>
      </pc:sldChg>
      <pc:sldChg chg="modSp">
        <pc:chgData name="Choiwai Maggie Chak" userId="S::cc310225@fh-muenster.de::08e8c75d-bfd7-417f-aa1e-397742fdeead" providerId="AD" clId="Web-{F69CC0D2-4CA9-4314-B819-5EDC2315EB7D}" dt="2022-03-16T14:50:28.498" v="357" actId="20577"/>
        <pc:sldMkLst>
          <pc:docMk/>
          <pc:sldMk cId="232093059" sldId="4553"/>
        </pc:sldMkLst>
        <pc:spChg chg="mod">
          <ac:chgData name="Choiwai Maggie Chak" userId="S::cc310225@fh-muenster.de::08e8c75d-bfd7-417f-aa1e-397742fdeead" providerId="AD" clId="Web-{F69CC0D2-4CA9-4314-B819-5EDC2315EB7D}" dt="2022-03-16T14:50:28.498" v="357" actId="20577"/>
          <ac:spMkLst>
            <pc:docMk/>
            <pc:sldMk cId="232093059" sldId="4553"/>
            <ac:spMk id="3" creationId="{54B1CB42-7F11-4F97-AF04-C8275D07E375}"/>
          </ac:spMkLst>
        </pc:spChg>
        <pc:spChg chg="mod">
          <ac:chgData name="Choiwai Maggie Chak" userId="S::cc310225@fh-muenster.de::08e8c75d-bfd7-417f-aa1e-397742fdeead" providerId="AD" clId="Web-{F69CC0D2-4CA9-4314-B819-5EDC2315EB7D}" dt="2022-03-16T14:48:02.088" v="296" actId="20577"/>
          <ac:spMkLst>
            <pc:docMk/>
            <pc:sldMk cId="232093059" sldId="4553"/>
            <ac:spMk id="4" creationId="{CFDAEFD3-035E-457F-87AB-6E50CA232A96}"/>
          </ac:spMkLst>
        </pc:spChg>
      </pc:sldChg>
      <pc:sldChg chg="modSp">
        <pc:chgData name="Choiwai Maggie Chak" userId="S::cc310225@fh-muenster.de::08e8c75d-bfd7-417f-aa1e-397742fdeead" providerId="AD" clId="Web-{F69CC0D2-4CA9-4314-B819-5EDC2315EB7D}" dt="2022-03-16T14:43:10.345" v="189" actId="20577"/>
        <pc:sldMkLst>
          <pc:docMk/>
          <pc:sldMk cId="3547365699" sldId="4576"/>
        </pc:sldMkLst>
        <pc:spChg chg="mod">
          <ac:chgData name="Choiwai Maggie Chak" userId="S::cc310225@fh-muenster.de::08e8c75d-bfd7-417f-aa1e-397742fdeead" providerId="AD" clId="Web-{F69CC0D2-4CA9-4314-B819-5EDC2315EB7D}" dt="2022-03-16T14:43:10.345" v="189" actId="20577"/>
          <ac:spMkLst>
            <pc:docMk/>
            <pc:sldMk cId="3547365699" sldId="4576"/>
            <ac:spMk id="3" creationId="{E487E047-1587-4A0F-B64E-E2F68CF6F5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A2EB-E760-4F41-803A-975F3C0F5A12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05A0-7570-794C-A085-47CBF9B9F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05A0-7570-794C-A085-47CBF9B9FA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ca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528C90-8FB6-F54E-876D-66758057196D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FAD45-FEC6-9B49-BB64-104A34D479C8}"/>
              </a:ext>
            </a:extLst>
          </p:cNvPr>
          <p:cNvSpPr/>
          <p:nvPr userDrawn="1"/>
        </p:nvSpPr>
        <p:spPr>
          <a:xfrm>
            <a:off x="424670" y="528535"/>
            <a:ext cx="6181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INNOVATING FOOD </a:t>
            </a:r>
          </a:p>
          <a:p>
            <a:pPr fontAlgn="base"/>
            <a:r>
              <a:rPr lang="en-IE" sz="4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FOR SENIORS </a:t>
            </a:r>
          </a:p>
          <a:p>
            <a:pPr fontAlgn="base"/>
            <a:r>
              <a:rPr lang="en-IE" sz="4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A0D91F-9AAA-0042-B178-C546D9741BAA}"/>
              </a:ext>
            </a:extLst>
          </p:cNvPr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>
              <a:solidFill>
                <a:srgbClr val="000000"/>
              </a:solidFill>
            </a:endParaRPr>
          </a:p>
          <a:p>
            <a:pPr fontAlgn="base"/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BD91F-BFF7-9F43-A600-A65624CBC8F8}"/>
              </a:ext>
            </a:extLst>
          </p:cNvPr>
          <p:cNvSpPr/>
          <p:nvPr userDrawn="1"/>
        </p:nvSpPr>
        <p:spPr>
          <a:xfrm>
            <a:off x="424668" y="2883583"/>
            <a:ext cx="641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INNOVATING FOOD FOR SENIORS </a:t>
            </a:r>
            <a:r>
              <a:rPr lang="en-IE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1401F6-C867-FF4E-87E1-B8E8D08D90B0}"/>
              </a:ext>
            </a:extLst>
          </p:cNvPr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B2F022-2514-6E40-833E-C1FA2AF4AA82}"/>
              </a:ext>
            </a:extLst>
          </p:cNvPr>
          <p:cNvCxnSpPr/>
          <p:nvPr userDrawn="1"/>
        </p:nvCxnSpPr>
        <p:spPr>
          <a:xfrm flipH="1">
            <a:off x="1" y="2864720"/>
            <a:ext cx="709871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178C5C5-CBFD-7149-B94A-32501F585BC9}"/>
              </a:ext>
            </a:extLst>
          </p:cNvPr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8ABF36-234A-9D43-948C-5242E9FB8B60}"/>
              </a:ext>
            </a:extLst>
          </p:cNvPr>
          <p:cNvCxnSpPr/>
          <p:nvPr userDrawn="1"/>
        </p:nvCxnSpPr>
        <p:spPr>
          <a:xfrm flipH="1">
            <a:off x="2" y="5808420"/>
            <a:ext cx="121919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9C9E11-D7A0-D14F-9240-B81BF8424F91}"/>
              </a:ext>
            </a:extLst>
          </p:cNvPr>
          <p:cNvSpPr/>
          <p:nvPr userDrawn="1"/>
        </p:nvSpPr>
        <p:spPr>
          <a:xfrm flipV="1">
            <a:off x="1356632" y="-2"/>
            <a:ext cx="5495430" cy="689275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85817-372F-5F45-807C-3F480679EC4B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073F117C-ACDF-B74C-97E8-CAE9AEF32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062" y="228600"/>
            <a:ext cx="5105121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7BC4A55-72C2-1D4D-A63F-67A32FF81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2710" y="1773241"/>
            <a:ext cx="4621841" cy="452595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CCFAFC-F1E8-0449-B779-878024054E6C}"/>
              </a:ext>
            </a:extLst>
          </p:cNvPr>
          <p:cNvSpPr/>
          <p:nvPr userDrawn="1"/>
        </p:nvSpPr>
        <p:spPr>
          <a:xfrm>
            <a:off x="1802710" y="1292864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5518029-19B8-DF4A-A8E3-BA3D92CD7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35E4D-190C-6042-9B94-DDCF67E8C77C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1354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AA5544-825C-D843-82F7-011BA29F1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650" y="1587500"/>
            <a:ext cx="11696699" cy="4699000"/>
          </a:xfrm>
          <a:custGeom>
            <a:avLst/>
            <a:gdLst>
              <a:gd name="connsiteX0" fmla="*/ 0 w 11696699"/>
              <a:gd name="connsiteY0" fmla="*/ 0 h 4699000"/>
              <a:gd name="connsiteX1" fmla="*/ 11696699 w 11696699"/>
              <a:gd name="connsiteY1" fmla="*/ 0 h 4699000"/>
              <a:gd name="connsiteX2" fmla="*/ 11696699 w 11696699"/>
              <a:gd name="connsiteY2" fmla="*/ 1498601 h 4699000"/>
              <a:gd name="connsiteX3" fmla="*/ 7029451 w 11696699"/>
              <a:gd name="connsiteY3" fmla="*/ 1498601 h 4699000"/>
              <a:gd name="connsiteX4" fmla="*/ 7029451 w 11696699"/>
              <a:gd name="connsiteY4" fmla="*/ 2971529 h 4699000"/>
              <a:gd name="connsiteX5" fmla="*/ 11696699 w 11696699"/>
              <a:gd name="connsiteY5" fmla="*/ 2971529 h 4699000"/>
              <a:gd name="connsiteX6" fmla="*/ 11696699 w 11696699"/>
              <a:gd name="connsiteY6" fmla="*/ 4699000 h 4699000"/>
              <a:gd name="connsiteX7" fmla="*/ 536121 w 11696699"/>
              <a:gd name="connsiteY7" fmla="*/ 4699000 h 4699000"/>
              <a:gd name="connsiteX8" fmla="*/ 216546 w 11696699"/>
              <a:gd name="connsiteY8" fmla="*/ 4699000 h 4699000"/>
              <a:gd name="connsiteX9" fmla="*/ 180546 w 11696699"/>
              <a:gd name="connsiteY9" fmla="*/ 4699000 h 4699000"/>
              <a:gd name="connsiteX10" fmla="*/ 0 w 11696699"/>
              <a:gd name="connsiteY10" fmla="*/ 4699000 h 4699000"/>
              <a:gd name="connsiteX11" fmla="*/ 0 w 11696699"/>
              <a:gd name="connsiteY11" fmla="*/ 427891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6699" h="4699000">
                <a:moveTo>
                  <a:pt x="0" y="0"/>
                </a:moveTo>
                <a:lnTo>
                  <a:pt x="11696699" y="0"/>
                </a:lnTo>
                <a:lnTo>
                  <a:pt x="11696699" y="1498601"/>
                </a:lnTo>
                <a:lnTo>
                  <a:pt x="7029451" y="1498601"/>
                </a:lnTo>
                <a:lnTo>
                  <a:pt x="7029451" y="2971529"/>
                </a:lnTo>
                <a:lnTo>
                  <a:pt x="11696699" y="2971529"/>
                </a:lnTo>
                <a:lnTo>
                  <a:pt x="11696699" y="4699000"/>
                </a:lnTo>
                <a:lnTo>
                  <a:pt x="536121" y="4699000"/>
                </a:lnTo>
                <a:lnTo>
                  <a:pt x="216546" y="4699000"/>
                </a:lnTo>
                <a:lnTo>
                  <a:pt x="180546" y="4699000"/>
                </a:lnTo>
                <a:lnTo>
                  <a:pt x="0" y="4699000"/>
                </a:lnTo>
                <a:lnTo>
                  <a:pt x="0" y="427891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3A59673-F743-3548-A224-DA318708FD70}"/>
              </a:ext>
            </a:extLst>
          </p:cNvPr>
          <p:cNvSpPr txBox="1">
            <a:spLocks/>
          </p:cNvSpPr>
          <p:nvPr userDrawn="1"/>
        </p:nvSpPr>
        <p:spPr>
          <a:xfrm>
            <a:off x="7619999" y="3435786"/>
            <a:ext cx="4019670" cy="773557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Refers to a good or service being offered by a company.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B73D2-4537-B849-87DD-438424FEBE62}"/>
              </a:ext>
            </a:extLst>
          </p:cNvPr>
          <p:cNvSpPr/>
          <p:nvPr userDrawn="1"/>
        </p:nvSpPr>
        <p:spPr>
          <a:xfrm rot="10800000" flipV="1">
            <a:off x="7277100" y="3086101"/>
            <a:ext cx="4914900" cy="1472928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6282472-56C2-8A48-86C5-1BC4F9E9B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00" y="3092586"/>
            <a:ext cx="4667249" cy="1466443"/>
          </a:xfrm>
        </p:spPr>
        <p:txBody>
          <a:bodyPr anchor="ctr"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79D8CF-5187-5A40-90C4-720D4B6776D8}"/>
              </a:ext>
            </a:extLst>
          </p:cNvPr>
          <p:cNvSpPr/>
          <p:nvPr userDrawn="1"/>
        </p:nvSpPr>
        <p:spPr>
          <a:xfrm>
            <a:off x="548344" y="114165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7B26C4-2A6B-404D-B6DF-133DAE8902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FEFDE-FAC8-AB4F-9957-3BABBF6BF2C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FC6CBC-8DC5-6644-9D36-9FC466DD6727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062918E-84FF-9547-A16A-383E59F88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946816"/>
          </a:xfrm>
          <a:custGeom>
            <a:avLst/>
            <a:gdLst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26308 w 11696700"/>
              <a:gd name="connsiteY8" fmla="*/ 5837400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221569 w 11696700"/>
              <a:gd name="connsiteY9" fmla="*/ 5935093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6816"/>
              <a:gd name="connsiteX1" fmla="*/ 11696700 w 11696700"/>
              <a:gd name="connsiteY1" fmla="*/ 0 h 5946816"/>
              <a:gd name="connsiteX2" fmla="*/ 11696700 w 11696700"/>
              <a:gd name="connsiteY2" fmla="*/ 757264 h 5946816"/>
              <a:gd name="connsiteX3" fmla="*/ 5956300 w 11696700"/>
              <a:gd name="connsiteY3" fmla="*/ 757264 h 5946816"/>
              <a:gd name="connsiteX4" fmla="*/ 5956300 w 11696700"/>
              <a:gd name="connsiteY4" fmla="*/ 3182964 h 5946816"/>
              <a:gd name="connsiteX5" fmla="*/ 11696700 w 11696700"/>
              <a:gd name="connsiteY5" fmla="*/ 3182964 h 5946816"/>
              <a:gd name="connsiteX6" fmla="*/ 11696700 w 11696700"/>
              <a:gd name="connsiteY6" fmla="*/ 5943600 h 5946816"/>
              <a:gd name="connsiteX7" fmla="*/ 226308 w 11696700"/>
              <a:gd name="connsiteY7" fmla="*/ 5943600 h 5946816"/>
              <a:gd name="connsiteX8" fmla="*/ 219585 w 11696700"/>
              <a:gd name="connsiteY8" fmla="*/ 5938253 h 5946816"/>
              <a:gd name="connsiteX9" fmla="*/ 350523 w 11696700"/>
              <a:gd name="connsiteY9" fmla="*/ 5946816 h 5946816"/>
              <a:gd name="connsiteX10" fmla="*/ 190308 w 11696700"/>
              <a:gd name="connsiteY10" fmla="*/ 5943600 h 5946816"/>
              <a:gd name="connsiteX11" fmla="*/ 0 w 11696700"/>
              <a:gd name="connsiteY11" fmla="*/ 5943600 h 5946816"/>
              <a:gd name="connsiteX12" fmla="*/ 0 w 11696700"/>
              <a:gd name="connsiteY12" fmla="*/ 0 h 594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96700" h="594681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943600"/>
                </a:lnTo>
                <a:lnTo>
                  <a:pt x="226308" y="5943600"/>
                </a:lnTo>
                <a:lnTo>
                  <a:pt x="219585" y="5938253"/>
                </a:lnTo>
                <a:lnTo>
                  <a:pt x="350523" y="5946816"/>
                </a:lnTo>
                <a:lnTo>
                  <a:pt x="190308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/>
              <a:t> 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</a:t>
            </a:r>
          </a:p>
          <a:p>
            <a:endParaRPr lang="en-US"/>
          </a:p>
          <a:p>
            <a:r>
              <a:rPr lang="en-US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0117BF-7B8F-804D-9B62-BFDC2DE5B730}"/>
              </a:ext>
            </a:extLst>
          </p:cNvPr>
          <p:cNvSpPr/>
          <p:nvPr userDrawn="1"/>
        </p:nvSpPr>
        <p:spPr>
          <a:xfrm>
            <a:off x="6504644" y="2026088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3F897-78A4-0B4B-8573-94D145B62A0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C0A3D-C15F-7940-B357-97E643E480E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63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59239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757011"/>
            <a:ext cx="4983180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C3DF-08FC-104A-96EE-39401CA6BF0E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BC500-C4C9-D84E-8F6E-A42A850108C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2A4D1-C2F9-7246-A6D4-B8E78FBB3B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6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592391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757011"/>
            <a:ext cx="4983180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C3DF-08FC-104A-96EE-39401CA6BF0E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058E9-0FDE-DA4E-BF5B-474E1E98B11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D4803-1384-0040-B823-EB6E174D03FA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9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E0517-C9C1-5E4E-BC03-C7E36B3D33D3}"/>
              </a:ext>
            </a:extLst>
          </p:cNvPr>
          <p:cNvSpPr/>
          <p:nvPr userDrawn="1"/>
        </p:nvSpPr>
        <p:spPr>
          <a:xfrm>
            <a:off x="241300" y="228600"/>
            <a:ext cx="11696700" cy="27178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054DF-81C6-D345-BE64-D6FEB13B6C91}"/>
              </a:ext>
            </a:extLst>
          </p:cNvPr>
          <p:cNvSpPr/>
          <p:nvPr userDrawn="1"/>
        </p:nvSpPr>
        <p:spPr>
          <a:xfrm>
            <a:off x="5571778" y="1314450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F70575B2-ECB2-3B4B-8C90-3CB13894D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9684" y="2043172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597B8BAB-AD5C-574C-8BBB-7F077692D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7471" y="2052565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8CBF548A-8484-5248-B085-F53D405FB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3647" y="2048263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39A13ABC-6CD4-9246-A71F-B0D3E1916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1434" y="2057654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7A5D6E2-FCB8-A749-81EA-BC7F9A176A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05" y="4462702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B58A5CB-AB27-844F-B28D-2E3D2232E3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404" y="3931189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4B2C2646-153F-D446-A6C4-E96058A5C0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13" y="4480397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35687AA8-029A-4A4F-B7FF-65AD204712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12" y="3948884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0085004-ECA1-184B-A4C3-081718D98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8550" y="4450949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8A39FB91-3EAB-8D46-823F-121EE62189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49" y="3919436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32096D6-82F4-EF4D-B0DE-F90EE786C9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7758" y="4468644"/>
            <a:ext cx="2289837" cy="1237497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  <a:endParaRPr lang="en-US"/>
          </a:p>
          <a:p>
            <a:pPr lvl="0"/>
            <a:endParaRPr lang="en-US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1159E417-4740-EB49-8F54-BE28E96730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7757" y="3937131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34C31F06-6858-834A-95DF-B384103939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90455"/>
            <a:ext cx="11696700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Meet Our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AD41C-3661-F040-90A1-EC23C041ED4E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CB233-79D4-BF49-8A14-B41B68CEBFD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99648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 marL="0" indent="0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002AF-64BD-CD41-A435-AEB60B75F24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05CB0-6500-A84A-BB2B-4EB8B4FCD44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5C685-035F-D041-9D04-C86F332F6C3A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854967-F50B-DA42-BB7D-5265DB15FE0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3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594346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3" y="642972"/>
            <a:ext cx="1059434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8906-42A7-E148-9BB7-CC17F5321A0F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0BAE96-0814-3E40-B9F4-107E0EE7446B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2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B56A7-C850-004E-A218-494C6390142F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0"/>
          <a:stretch/>
        </p:blipFill>
        <p:spPr>
          <a:xfrm>
            <a:off x="1517604" y="898217"/>
            <a:ext cx="10674396" cy="5865112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70587-869E-A549-98E4-0E2F24D7C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203325"/>
            <a:ext cx="5130800" cy="391318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3594101"/>
            <a:ext cx="5029134" cy="22335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4C5354-097E-9047-BF0C-BF358C2BBAC7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F1B5D6A-BD23-A34A-8A53-F5A2A2FE1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201" y="805450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303A5-D1EB-C442-9E2A-6A8EC00F0AF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5A6C8-69EF-E842-8837-B1A42CF4CED9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4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5EF887-6C4A-6C45-9223-72AC0A02DE7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E469D-3F5C-A04D-A9C2-78BABD88DEC9}"/>
              </a:ext>
            </a:extLst>
          </p:cNvPr>
          <p:cNvSpPr/>
          <p:nvPr userDrawn="1"/>
        </p:nvSpPr>
        <p:spPr>
          <a:xfrm>
            <a:off x="391177" y="248191"/>
            <a:ext cx="43634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INNOVATING FOOD FOR SENIORS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AA4A83-B7D5-A14E-B458-86954DB983B8}"/>
              </a:ext>
            </a:extLst>
          </p:cNvPr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E4BE0-47F6-1145-83C0-FC05478AA3C0}"/>
              </a:ext>
            </a:extLst>
          </p:cNvPr>
          <p:cNvCxnSpPr/>
          <p:nvPr userDrawn="1"/>
        </p:nvCxnSpPr>
        <p:spPr>
          <a:xfrm flipH="1">
            <a:off x="2" y="5808420"/>
            <a:ext cx="121919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4CE0F0-878D-BF47-92A6-182E26DD430D}"/>
              </a:ext>
            </a:extLst>
          </p:cNvPr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3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B56A7-C850-004E-A218-494C6390142F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>
            <a:off x="3752900" y="1203325"/>
            <a:ext cx="8439100" cy="537565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70587-869E-A549-98E4-0E2F24D7C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203325"/>
            <a:ext cx="5130800" cy="391318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3594101"/>
            <a:ext cx="5029134" cy="22335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4C5354-097E-9047-BF0C-BF358C2BBAC7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F1B5D6A-BD23-A34A-8A53-F5A2A2FE1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201" y="805450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303A5-D1EB-C442-9E2A-6A8EC00F0AF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5A6C8-69EF-E842-8837-B1A42CF4CED9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9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B85E0-90B8-664A-BD1F-A9AD778E0147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B98100-E25F-DD4B-AB20-A31F0F0B548B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2A2B2-F2DF-8F49-B350-611FE13388E1}"/>
              </a:ext>
            </a:extLst>
          </p:cNvPr>
          <p:cNvGrpSpPr/>
          <p:nvPr userDrawn="1"/>
        </p:nvGrpSpPr>
        <p:grpSpPr>
          <a:xfrm>
            <a:off x="2530564" y="336687"/>
            <a:ext cx="9078210" cy="5854425"/>
            <a:chOff x="3152299" y="635855"/>
            <a:chExt cx="19296834" cy="12444290"/>
          </a:xfrm>
        </p:grpSpPr>
        <p:pic>
          <p:nvPicPr>
            <p:cNvPr id="4" name="Picture 3" descr="iPhone6_mockup_front_white.png">
              <a:extLst>
                <a:ext uri="{FF2B5EF4-FFF2-40B4-BE49-F238E27FC236}">
                  <a16:creationId xmlns:a16="http://schemas.microsoft.com/office/drawing/2014/main" id="{190C133D-22F4-4847-8C19-ACF8FBE1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3359" y="635855"/>
              <a:ext cx="7955774" cy="124442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1E791A-E387-3F4F-AFE7-F887E52C4AFD}"/>
                </a:ext>
              </a:extLst>
            </p:cNvPr>
            <p:cNvSpPr txBox="1"/>
            <p:nvPr/>
          </p:nvSpPr>
          <p:spPr>
            <a:xfrm>
              <a:off x="3152299" y="9384825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One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E49ED8-2282-8C44-B0B1-7EA16E4F64F7}"/>
                </a:ext>
              </a:extLst>
            </p:cNvPr>
            <p:cNvSpPr txBox="1"/>
            <p:nvPr/>
          </p:nvSpPr>
          <p:spPr>
            <a:xfrm>
              <a:off x="9842014" y="9384825"/>
              <a:ext cx="2242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Two</a:t>
              </a:r>
            </a:p>
          </p:txBody>
        </p:sp>
      </p:grp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DDF094EB-EB5D-7A4F-9743-1045AC7D2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2116" y="1265033"/>
            <a:ext cx="2266512" cy="397829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4BBFAB6-D383-334C-9E99-388F133C90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3594101"/>
            <a:ext cx="4983180" cy="20306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7C562BD-9CD8-BD45-8B53-0DEC6988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Phone Preview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940463-2A23-8345-AD61-ABC2D3CD881B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038921-4423-A348-BAE6-EA21AC34FFDE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25A458D-4CD1-F749-A7CA-2DB4DA3E2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299" y="2066544"/>
            <a:ext cx="5132263" cy="3722513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89B6699-41C2-A647-B805-477AD8D41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6940" y="708094"/>
            <a:ext cx="5158622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E7E2D0-5766-184D-B066-151C0BDA9313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85D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EEC70AB-BD27-9D40-B51B-A5A6EB572E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343396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BULLET POINT SLIDE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0E57C5-9F44-1743-A089-B6D51064BBCD}"/>
              </a:ext>
            </a:extLst>
          </p:cNvPr>
          <p:cNvSpPr/>
          <p:nvPr userDrawn="1"/>
        </p:nvSpPr>
        <p:spPr>
          <a:xfrm>
            <a:off x="4783395" y="415207"/>
            <a:ext cx="1154422" cy="1154422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74BE65-A9FD-8447-B8DC-01E0E3F156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395" y="712471"/>
            <a:ext cx="1154422" cy="857158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6BAF8-3E93-D34F-9B9C-95DE2FD94B3F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9288-D184-204D-B338-FA18411E6F45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94733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DB52097-B5CF-FE4E-A743-E196714B98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299" y="2066544"/>
            <a:ext cx="5132263" cy="3722513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E8EDE465-2BD1-F542-A065-62DD2C1F54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6940" y="708094"/>
            <a:ext cx="5158622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4C6AB-4D9A-B948-95D4-9F23D84240A0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C3FB9919-1563-AB44-AAC3-B34BFC4BB0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343396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BULLET POINT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98C6E4-CC84-5445-A6A2-3BFC532C82BB}"/>
              </a:ext>
            </a:extLst>
          </p:cNvPr>
          <p:cNvSpPr/>
          <p:nvPr userDrawn="1"/>
        </p:nvSpPr>
        <p:spPr>
          <a:xfrm>
            <a:off x="4783395" y="415207"/>
            <a:ext cx="1154422" cy="1154422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252DE36E-64EA-E745-8D9A-4444A2C571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395" y="712471"/>
            <a:ext cx="1154422" cy="857158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5CA2E-E3A9-2C44-A07D-20A2D9A8B0AA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3011E-EBF4-AA4A-AF6A-2700E052B2D4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08978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45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DFEFB84-F567-D648-B64F-EE8CC90AA5FD}"/>
              </a:ext>
            </a:extLst>
          </p:cNvPr>
          <p:cNvSpPr txBox="1"/>
          <p:nvPr userDrawn="1"/>
        </p:nvSpPr>
        <p:spPr>
          <a:xfrm>
            <a:off x="4396800" y="809464"/>
            <a:ext cx="33984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spc="15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Poppins Medium" pitchFamily="2" charset="77"/>
              </a:rPr>
              <a:t>OUR 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20474-398A-C642-97C5-6FFB0DF43052}"/>
              </a:ext>
            </a:extLst>
          </p:cNvPr>
          <p:cNvCxnSpPr>
            <a:cxnSpLocks/>
          </p:cNvCxnSpPr>
          <p:nvPr/>
        </p:nvCxnSpPr>
        <p:spPr>
          <a:xfrm>
            <a:off x="2718910" y="3448776"/>
            <a:ext cx="9471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6E4A766-FED1-894B-A889-823A4FF75411}"/>
              </a:ext>
            </a:extLst>
          </p:cNvPr>
          <p:cNvSpPr/>
          <p:nvPr/>
        </p:nvSpPr>
        <p:spPr>
          <a:xfrm>
            <a:off x="2102383" y="2832249"/>
            <a:ext cx="1233055" cy="1233055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8C6878-4402-894E-8E64-73E151411DC6}"/>
              </a:ext>
            </a:extLst>
          </p:cNvPr>
          <p:cNvSpPr/>
          <p:nvPr/>
        </p:nvSpPr>
        <p:spPr>
          <a:xfrm>
            <a:off x="5969765" y="3362570"/>
            <a:ext cx="172412" cy="172412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B83E75-E0C9-714E-9E45-509D3F33090F}"/>
              </a:ext>
            </a:extLst>
          </p:cNvPr>
          <p:cNvSpPr/>
          <p:nvPr/>
        </p:nvSpPr>
        <p:spPr>
          <a:xfrm>
            <a:off x="9383674" y="3362570"/>
            <a:ext cx="172412" cy="172412"/>
          </a:xfrm>
          <a:prstGeom prst="ellipse">
            <a:avLst/>
          </a:prstGeom>
          <a:solidFill>
            <a:srgbClr val="85D2E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2D4D3-21EB-0349-B504-782647ECA544}"/>
              </a:ext>
            </a:extLst>
          </p:cNvPr>
          <p:cNvSpPr/>
          <p:nvPr/>
        </p:nvSpPr>
        <p:spPr>
          <a:xfrm>
            <a:off x="4956904" y="3803693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52E7C6-64EF-FA4A-987B-05E44539FB1E}"/>
              </a:ext>
            </a:extLst>
          </p:cNvPr>
          <p:cNvSpPr/>
          <p:nvPr/>
        </p:nvSpPr>
        <p:spPr>
          <a:xfrm>
            <a:off x="8370812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6AA091-4676-F84E-93FF-824FF1A4B10B}"/>
              </a:ext>
            </a:extLst>
          </p:cNvPr>
          <p:cNvSpPr/>
          <p:nvPr userDrawn="1"/>
        </p:nvSpPr>
        <p:spPr>
          <a:xfrm>
            <a:off x="548344" y="114165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74BB04E-437D-4E46-9A57-B72EEF075E6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Our Journey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CD767BA-B79C-2543-AA9A-86E634722F0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785825" y="4220738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3BC6FB8B-D15D-3340-8F2D-D5BC2FD4D66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16766" y="1608539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9348E07-20A7-F740-8715-43EB023172A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102383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START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D72605F-29B1-4242-93F3-3F37AA42DC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5825" y="2823339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2016</a:t>
            </a:r>
            <a:endParaRPr lang="en-US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A04A4060-643D-BB44-93F7-B288E25220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6766" y="3843245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2017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2F972-D907-984B-A889-E139C773002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B5A83F-00A9-4446-B7FF-17C0C15E6CDB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0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59BEB2-8918-8740-99A7-553D0D414983}"/>
              </a:ext>
            </a:extLst>
          </p:cNvPr>
          <p:cNvCxnSpPr>
            <a:cxnSpLocks/>
          </p:cNvCxnSpPr>
          <p:nvPr userDrawn="1"/>
        </p:nvCxnSpPr>
        <p:spPr>
          <a:xfrm>
            <a:off x="1588" y="3448776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D4A19C4-1947-4349-9457-0ACFFBA4FC07}"/>
              </a:ext>
            </a:extLst>
          </p:cNvPr>
          <p:cNvSpPr/>
          <p:nvPr/>
        </p:nvSpPr>
        <p:spPr>
          <a:xfrm>
            <a:off x="6040275" y="3362570"/>
            <a:ext cx="172412" cy="172412"/>
          </a:xfrm>
          <a:prstGeom prst="ellipse">
            <a:avLst/>
          </a:prstGeom>
          <a:solidFill>
            <a:srgbClr val="85D2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DE787-8DE7-3C4E-8EB8-423F070D8AFF}"/>
              </a:ext>
            </a:extLst>
          </p:cNvPr>
          <p:cNvSpPr/>
          <p:nvPr/>
        </p:nvSpPr>
        <p:spPr>
          <a:xfrm>
            <a:off x="2626366" y="3362571"/>
            <a:ext cx="172412" cy="172412"/>
          </a:xfrm>
          <a:prstGeom prst="ellipse">
            <a:avLst/>
          </a:prstGeom>
          <a:solidFill>
            <a:srgbClr val="85D2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5B83A-4FE7-254B-BB23-DA5834F3C561}"/>
              </a:ext>
            </a:extLst>
          </p:cNvPr>
          <p:cNvSpPr/>
          <p:nvPr userDrawn="1"/>
        </p:nvSpPr>
        <p:spPr>
          <a:xfrm>
            <a:off x="5027413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49088C-C99A-C54C-8067-8456BF21657E}"/>
              </a:ext>
            </a:extLst>
          </p:cNvPr>
          <p:cNvSpPr/>
          <p:nvPr/>
        </p:nvSpPr>
        <p:spPr>
          <a:xfrm>
            <a:off x="9393224" y="3362571"/>
            <a:ext cx="172412" cy="172412"/>
          </a:xfrm>
          <a:prstGeom prst="ellipse">
            <a:avLst/>
          </a:prstGeom>
          <a:solidFill>
            <a:srgbClr val="85D2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FF92472D-9633-1B41-8BB1-3CE8FDF598F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59184" y="4206951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FA104B9-3949-7046-BD33-D672B145979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890125" y="1594752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170B2DE-1D76-D746-B4E0-1DF37E4C753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223426" y="4210067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00BAA056-DFBD-584F-9273-7D9401033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59184" y="283714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2018</a:t>
            </a:r>
            <a:endParaRPr lang="en-US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BF9179A-0AB3-E042-BD2E-A24FBC624C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0125" y="385705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2019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5D05B818-03D6-0C48-A4A4-879D1B8573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3426" y="282565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2020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6421F-3E17-FF47-92D5-AE8B9BF847B2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8C0E-ED0A-D748-88E5-BE3A2DEDEB97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941567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99EA92-8C6E-B84F-B459-728079F0C1CC}"/>
              </a:ext>
            </a:extLst>
          </p:cNvPr>
          <p:cNvGrpSpPr/>
          <p:nvPr userDrawn="1"/>
        </p:nvGrpSpPr>
        <p:grpSpPr>
          <a:xfrm flipH="1">
            <a:off x="-87112" y="2832249"/>
            <a:ext cx="10088030" cy="1233055"/>
            <a:chOff x="4201590" y="5664497"/>
            <a:chExt cx="20176060" cy="246610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7ED26DD-7AEB-9E44-8FF6-C477D8C00C2B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4" y="6897551"/>
              <a:ext cx="189430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BA1181-B947-D246-AEDB-8D5690586889}"/>
                </a:ext>
              </a:extLst>
            </p:cNvPr>
            <p:cNvSpPr/>
            <p:nvPr/>
          </p:nvSpPr>
          <p:spPr>
            <a:xfrm>
              <a:off x="4201590" y="5664497"/>
              <a:ext cx="2466109" cy="2466109"/>
            </a:xfrm>
            <a:prstGeom prst="ellipse">
              <a:avLst/>
            </a:prstGeom>
            <a:solidFill>
              <a:srgbClr val="85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279403-2DD6-294E-8653-2A42ED9EBD96}"/>
                </a:ext>
              </a:extLst>
            </p:cNvPr>
            <p:cNvSpPr/>
            <p:nvPr/>
          </p:nvSpPr>
          <p:spPr>
            <a:xfrm>
              <a:off x="11936354" y="6725140"/>
              <a:ext cx="344824" cy="344824"/>
            </a:xfrm>
            <a:prstGeom prst="ellipse">
              <a:avLst/>
            </a:prstGeom>
            <a:solidFill>
              <a:srgbClr val="85D2E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A0B9AD-E1B8-4A47-B627-580D076FD190}"/>
                </a:ext>
              </a:extLst>
            </p:cNvPr>
            <p:cNvSpPr/>
            <p:nvPr/>
          </p:nvSpPr>
          <p:spPr>
            <a:xfrm>
              <a:off x="18764171" y="6725140"/>
              <a:ext cx="344824" cy="344824"/>
            </a:xfrm>
            <a:prstGeom prst="ellipse">
              <a:avLst/>
            </a:prstGeom>
            <a:solidFill>
              <a:srgbClr val="85D2E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E27F43F-5131-7247-81C7-14B1147E8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4900" y="1617548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A701368-7F3A-D942-9086-74C5BC9A1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8201" y="4232863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19E93A3E-D93B-6746-924C-B809E688C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7864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END</a:t>
            </a:r>
            <a:endParaRPr lang="en-US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4EC00ED-B9B5-564F-A2BD-E9361B35ED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515" y="384269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2021</a:t>
            </a:r>
            <a:endParaRPr lang="en-US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BB708B1-BD9F-3D4B-A3F2-DAAACD7B96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08201" y="2797420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2022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AE23B-5966-D043-B5CA-4F97DC3963FC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DD942-702D-3645-AFD5-CC083E31395F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133433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0" y="482371"/>
            <a:ext cx="6113604" cy="285559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6113604" y="482371"/>
            <a:ext cx="6113604" cy="285559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80F2D74-8F18-9F49-A166-16ACDC1D1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715" y="3843119"/>
            <a:ext cx="4957908" cy="1680348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715" y="2505507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E7D4CC-063A-6D45-92B2-EC8AC4E32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0771" y="3880875"/>
            <a:ext cx="4957908" cy="1680348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771" y="2543263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A5999-94EF-5047-863C-92AD3F2C1BC6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3D228-BEB5-3D4C-B205-D25168DA218F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38772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13492" y="1875084"/>
            <a:ext cx="12165015" cy="3041254"/>
            <a:chOff x="0" y="4738255"/>
            <a:chExt cx="21169744" cy="5292436"/>
          </a:xfrm>
          <a:solidFill>
            <a:srgbClr val="FFD1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3D836D-4100-D44A-83B0-51B97203CAA2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743" y="2963737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February</a:t>
            </a:r>
            <a:endParaRPr lang="en-US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026" y="2332384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9574" y="3694013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979" y="2966833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January</a:t>
            </a:r>
            <a:endParaRPr lang="en-US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04" y="2335480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852" y="3697109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87F5E8E1-032A-ED43-93E9-DB20B4563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4512" y="2950422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April</a:t>
            </a:r>
            <a:endParaRPr lang="en-US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76204B1D-FD93-534C-86DB-6D09C95456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8795" y="2319069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4D63AE9-5CEC-9F4B-96A5-3F0DB00BF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39343" y="3680698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8790" y="2953518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March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3073" y="2322165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3621" y="3683794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53804-765C-C642-92ED-7E167F7FC3E2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D0E4C4-9A1C-7C42-B6AE-D6B72ACB0F1B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AAE17C-D830-5C45-85EA-04CAF242AA8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5040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F8AD40A-108B-5846-858D-C7B9F7A01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4745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AEC8C81-1228-634A-A794-E7C603C00625}"/>
              </a:ext>
            </a:extLst>
          </p:cNvPr>
          <p:cNvGrpSpPr/>
          <p:nvPr userDrawn="1"/>
        </p:nvGrpSpPr>
        <p:grpSpPr>
          <a:xfrm>
            <a:off x="237726" y="5888182"/>
            <a:ext cx="2645594" cy="656899"/>
            <a:chOff x="0" y="0"/>
            <a:chExt cx="2301694" cy="571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69F886-5497-4144-A9AE-E6C2F639A7D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6DD5D-1738-B545-90A2-60DAA7083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760" y="4172994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760" y="3554471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Cover Design 1</a:t>
            </a:r>
          </a:p>
        </p:txBody>
      </p:sp>
    </p:spTree>
    <p:extLst>
      <p:ext uri="{BB962C8B-B14F-4D97-AF65-F5344CB8AC3E}">
        <p14:creationId xmlns:p14="http://schemas.microsoft.com/office/powerpoint/2010/main" val="4220865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68968" y="482801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56271" y="4333339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1430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7118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91788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7F7F7F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9091" y="437118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B885F-F1D5-CF48-A406-1D7B1455708D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55487-933C-5146-9897-55B5E37FAF8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2CE13-138D-E149-8986-EF12E05E1F94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53DD29A-3B44-3440-992D-5C5AC4CA3A40}"/>
              </a:ext>
            </a:extLst>
          </p:cNvPr>
          <p:cNvSpPr/>
          <p:nvPr userDrawn="1"/>
        </p:nvSpPr>
        <p:spPr>
          <a:xfrm>
            <a:off x="5348401" y="1768904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A0297F2-56FC-8C4B-A295-66B5958C74C8}"/>
              </a:ext>
            </a:extLst>
          </p:cNvPr>
          <p:cNvSpPr/>
          <p:nvPr userDrawn="1"/>
        </p:nvSpPr>
        <p:spPr>
          <a:xfrm>
            <a:off x="8762431" y="1768903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CBBE60E-F66A-DA48-9E5A-FE49730E791F}"/>
              </a:ext>
            </a:extLst>
          </p:cNvPr>
          <p:cNvSpPr/>
          <p:nvPr userDrawn="1"/>
        </p:nvSpPr>
        <p:spPr>
          <a:xfrm>
            <a:off x="2225374" y="1735972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8254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BDE66C52-CD1F-C645-B3DD-BCA573C31CC3}"/>
              </a:ext>
            </a:extLst>
          </p:cNvPr>
          <p:cNvSpPr/>
          <p:nvPr userDrawn="1"/>
        </p:nvSpPr>
        <p:spPr>
          <a:xfrm>
            <a:off x="3184089" y="1773769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7D5D243-BECF-4247-8022-6467B42FD98B}"/>
              </a:ext>
            </a:extLst>
          </p:cNvPr>
          <p:cNvSpPr/>
          <p:nvPr userDrawn="1"/>
        </p:nvSpPr>
        <p:spPr>
          <a:xfrm>
            <a:off x="5348401" y="1773769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6BF562B-3F3A-6640-B4EF-37D5504DB157}"/>
              </a:ext>
            </a:extLst>
          </p:cNvPr>
          <p:cNvSpPr/>
          <p:nvPr userDrawn="1"/>
        </p:nvSpPr>
        <p:spPr>
          <a:xfrm>
            <a:off x="1019776" y="1773769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54CE7AE-212C-9440-B746-7CE16413648E}"/>
              </a:ext>
            </a:extLst>
          </p:cNvPr>
          <p:cNvSpPr/>
          <p:nvPr userDrawn="1"/>
        </p:nvSpPr>
        <p:spPr>
          <a:xfrm>
            <a:off x="9675359" y="1773769"/>
            <a:ext cx="1518092" cy="2214649"/>
          </a:xfrm>
          <a:custGeom>
            <a:avLst/>
            <a:gdLst>
              <a:gd name="connsiteX0" fmla="*/ 757381 w 1518092"/>
              <a:gd name="connsiteY0" fmla="*/ 0 h 2214649"/>
              <a:gd name="connsiteX1" fmla="*/ 1518092 w 1518092"/>
              <a:gd name="connsiteY1" fmla="*/ 757643 h 2214649"/>
              <a:gd name="connsiteX2" fmla="*/ 774027 w 1518092"/>
              <a:gd name="connsiteY2" fmla="*/ 1520282 h 2214649"/>
              <a:gd name="connsiteX3" fmla="*/ 774027 w 1518092"/>
              <a:gd name="connsiteY3" fmla="*/ 2124731 h 2214649"/>
              <a:gd name="connsiteX4" fmla="*/ 803989 w 1518092"/>
              <a:gd name="connsiteY4" fmla="*/ 2169690 h 2214649"/>
              <a:gd name="connsiteX5" fmla="*/ 757381 w 1518092"/>
              <a:gd name="connsiteY5" fmla="*/ 2214649 h 2214649"/>
              <a:gd name="connsiteX6" fmla="*/ 712438 w 1518092"/>
              <a:gd name="connsiteY6" fmla="*/ 2169690 h 2214649"/>
              <a:gd name="connsiteX7" fmla="*/ 744065 w 1518092"/>
              <a:gd name="connsiteY7" fmla="*/ 2124731 h 2214649"/>
              <a:gd name="connsiteX8" fmla="*/ 744065 w 1518092"/>
              <a:gd name="connsiteY8" fmla="*/ 1520282 h 2214649"/>
              <a:gd name="connsiteX9" fmla="*/ 0 w 1518092"/>
              <a:gd name="connsiteY9" fmla="*/ 757643 h 2214649"/>
              <a:gd name="connsiteX10" fmla="*/ 757381 w 1518092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8092" h="2214649">
                <a:moveTo>
                  <a:pt x="757381" y="0"/>
                </a:moveTo>
                <a:cubicBezTo>
                  <a:pt x="1178519" y="0"/>
                  <a:pt x="1518092" y="338026"/>
                  <a:pt x="1518092" y="757643"/>
                </a:cubicBezTo>
                <a:cubicBezTo>
                  <a:pt x="1518092" y="1173931"/>
                  <a:pt x="1186842" y="1510291"/>
                  <a:pt x="774027" y="1520282"/>
                </a:cubicBezTo>
                <a:lnTo>
                  <a:pt x="774027" y="2124731"/>
                </a:lnTo>
                <a:cubicBezTo>
                  <a:pt x="792337" y="2131392"/>
                  <a:pt x="803989" y="2146378"/>
                  <a:pt x="803989" y="2169690"/>
                </a:cubicBezTo>
                <a:cubicBezTo>
                  <a:pt x="803989" y="2191337"/>
                  <a:pt x="784015" y="2214649"/>
                  <a:pt x="757381" y="2214649"/>
                </a:cubicBezTo>
                <a:cubicBezTo>
                  <a:pt x="734077" y="2214649"/>
                  <a:pt x="712438" y="2191337"/>
                  <a:pt x="712438" y="2169690"/>
                </a:cubicBezTo>
                <a:cubicBezTo>
                  <a:pt x="712438" y="2146378"/>
                  <a:pt x="725755" y="2131392"/>
                  <a:pt x="744065" y="2124731"/>
                </a:cubicBezTo>
                <a:lnTo>
                  <a:pt x="744065" y="1520282"/>
                </a:lnTo>
                <a:cubicBezTo>
                  <a:pt x="331250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1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208503D-9B7B-2143-8977-B436C464238B}"/>
              </a:ext>
            </a:extLst>
          </p:cNvPr>
          <p:cNvSpPr/>
          <p:nvPr userDrawn="1"/>
        </p:nvSpPr>
        <p:spPr>
          <a:xfrm>
            <a:off x="7511047" y="1773769"/>
            <a:ext cx="1521426" cy="2214649"/>
          </a:xfrm>
          <a:custGeom>
            <a:avLst/>
            <a:gdLst>
              <a:gd name="connsiteX0" fmla="*/ 760713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5657 w 1521426"/>
              <a:gd name="connsiteY4" fmla="*/ 2169690 h 2214649"/>
              <a:gd name="connsiteX5" fmla="*/ 760713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0713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0713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5657" y="2146378"/>
                  <a:pt x="805657" y="2169690"/>
                </a:cubicBezTo>
                <a:cubicBezTo>
                  <a:pt x="805657" y="2191337"/>
                  <a:pt x="785682" y="2214649"/>
                  <a:pt x="760713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7422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1239" y="0"/>
                  <a:pt x="76071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solidFill>
                <a:srgbClr val="85D2E1"/>
              </a:solidFill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28E9ECD-6E05-7C40-AE3A-58DA7B52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670" y="488056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8973" y="4385889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27683" y="487431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14986" y="4379639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1430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71185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57443" y="485960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4746" y="4364935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E385F24-AB91-1644-9C17-F5DD6576C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2021" y="4848034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9324" y="4353360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53813B-F067-314E-B8E7-88B0B3E4857E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98F821B7-EAB6-F546-8E25-040E6E2F35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1A0019-B7B1-0448-A451-E17167AB6F94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AF041E-7267-C846-B834-5AE13A126E1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79168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2077" y="3024269"/>
            <a:ext cx="1921262" cy="2081780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70654" y="3024269"/>
            <a:ext cx="1916323" cy="2081780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293" y="3024269"/>
            <a:ext cx="1918793" cy="2081780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78">
            <a:extLst>
              <a:ext uri="{FF2B5EF4-FFF2-40B4-BE49-F238E27FC236}">
                <a16:creationId xmlns:a16="http://schemas.microsoft.com/office/drawing/2014/main" id="{65CDE706-10CF-2F43-88C1-BCEBF0BED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870" y="3024269"/>
            <a:ext cx="1916323" cy="2081780"/>
          </a:xfrm>
          <a:custGeom>
            <a:avLst/>
            <a:gdLst>
              <a:gd name="T0" fmla="*/ 3115 w 3422"/>
              <a:gd name="T1" fmla="*/ 642 h 3719"/>
              <a:gd name="T2" fmla="*/ 3115 w 3422"/>
              <a:gd name="T3" fmla="*/ 642 h 3719"/>
              <a:gd name="T4" fmla="*/ 2105 w 3422"/>
              <a:gd name="T5" fmla="*/ 642 h 3719"/>
              <a:gd name="T6" fmla="*/ 1737 w 3422"/>
              <a:gd name="T7" fmla="*/ 0 h 3719"/>
              <a:gd name="T8" fmla="*/ 1362 w 3422"/>
              <a:gd name="T9" fmla="*/ 642 h 3719"/>
              <a:gd name="T10" fmla="*/ 299 w 3422"/>
              <a:gd name="T11" fmla="*/ 642 h 3719"/>
              <a:gd name="T12" fmla="*/ 0 w 3422"/>
              <a:gd name="T13" fmla="*/ 948 h 3719"/>
              <a:gd name="T14" fmla="*/ 0 w 3422"/>
              <a:gd name="T15" fmla="*/ 3420 h 3719"/>
              <a:gd name="T16" fmla="*/ 299 w 3422"/>
              <a:gd name="T17" fmla="*/ 3718 h 3719"/>
              <a:gd name="T18" fmla="*/ 3115 w 3422"/>
              <a:gd name="T19" fmla="*/ 3718 h 3719"/>
              <a:gd name="T20" fmla="*/ 3421 w 3422"/>
              <a:gd name="T21" fmla="*/ 3420 h 3719"/>
              <a:gd name="T22" fmla="*/ 3421 w 3422"/>
              <a:gd name="T23" fmla="*/ 948 h 3719"/>
              <a:gd name="T24" fmla="*/ 3115 w 3422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2" h="3719">
                <a:moveTo>
                  <a:pt x="3115" y="642"/>
                </a:moveTo>
                <a:lnTo>
                  <a:pt x="3115" y="642"/>
                </a:lnTo>
                <a:cubicBezTo>
                  <a:pt x="2105" y="642"/>
                  <a:pt x="2105" y="642"/>
                  <a:pt x="2105" y="642"/>
                </a:cubicBezTo>
                <a:cubicBezTo>
                  <a:pt x="1737" y="0"/>
                  <a:pt x="1737" y="0"/>
                  <a:pt x="1737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130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0" y="3718"/>
                  <a:pt x="299" y="3718"/>
                </a:cubicBezTo>
                <a:cubicBezTo>
                  <a:pt x="3115" y="3718"/>
                  <a:pt x="3115" y="3718"/>
                  <a:pt x="3115" y="3718"/>
                </a:cubicBezTo>
                <a:cubicBezTo>
                  <a:pt x="3283" y="3718"/>
                  <a:pt x="3421" y="3588"/>
                  <a:pt x="3421" y="3420"/>
                </a:cubicBezTo>
                <a:cubicBezTo>
                  <a:pt x="3421" y="948"/>
                  <a:pt x="3421" y="948"/>
                  <a:pt x="3421" y="948"/>
                </a:cubicBezTo>
                <a:cubicBezTo>
                  <a:pt x="3421" y="780"/>
                  <a:pt x="3283" y="642"/>
                  <a:pt x="3115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6508" y="3024269"/>
            <a:ext cx="1921262" cy="2081780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2DC3FE-D517-4045-A81C-97480C4BB5BC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28E9ECD-6E05-7C40-AE3A-58DA7B52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1" y="4267105"/>
            <a:ext cx="1903851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6019" y="3772431"/>
            <a:ext cx="1903851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7293" y="4260855"/>
            <a:ext cx="1921263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3021" y="3766181"/>
            <a:ext cx="1921263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9645" y="4252401"/>
            <a:ext cx="1908506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6948" y="3757727"/>
            <a:ext cx="190850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72508" y="4246151"/>
            <a:ext cx="1890175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386" y="3751477"/>
            <a:ext cx="1890175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E385F24-AB91-1644-9C17-F5DD6576C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03936" y="4234576"/>
            <a:ext cx="1921262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1239" y="3739902"/>
            <a:ext cx="1921262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42E70-6F24-2B4F-8D45-F63BD7D21801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E23BC9-D46E-6942-BD7D-F82B42708EA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05059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154562" y="1887157"/>
            <a:ext cx="9882876" cy="2798187"/>
            <a:chOff x="1875859" y="4907106"/>
            <a:chExt cx="20625932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2A55FCAE-3E0F-C648-A867-D49B2D13D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EA89031A-4F1E-3B4B-B3FD-73BD6969A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6" name="Block Arc 105">
              <a:extLst>
                <a:ext uri="{FF2B5EF4-FFF2-40B4-BE49-F238E27FC236}">
                  <a16:creationId xmlns:a16="http://schemas.microsoft.com/office/drawing/2014/main" id="{2CC5A5AC-8BF0-BA45-9D0A-A9E2B4F5D89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037332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1937D021-BEEA-E74F-9D71-6852BF32C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7332" y="4907110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9912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5946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42698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57649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30E2F-4ADA-404E-95C6-4C647BF456B9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A74766-696A-6C4B-A355-CF04F123444B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08D508-E347-A04E-94FD-E5E28C096AD0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592762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958611" y="1840131"/>
            <a:ext cx="10383759" cy="2382415"/>
            <a:chOff x="2122935" y="4949396"/>
            <a:chExt cx="20123405" cy="5001613"/>
          </a:xfrm>
        </p:grpSpPr>
        <p:sp>
          <p:nvSpPr>
            <p:cNvPr id="30" name="Shape 493">
              <a:extLst>
                <a:ext uri="{FF2B5EF4-FFF2-40B4-BE49-F238E27FC236}">
                  <a16:creationId xmlns:a16="http://schemas.microsoft.com/office/drawing/2014/main" id="{FA93A623-AC46-CA41-AB39-3D0015516C37}"/>
                </a:ext>
              </a:extLst>
            </p:cNvPr>
            <p:cNvSpPr/>
            <p:nvPr/>
          </p:nvSpPr>
          <p:spPr>
            <a:xfrm>
              <a:off x="2122935" y="4949396"/>
              <a:ext cx="3790687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835238-EF0F-C945-85D9-9B4D8000EB04}"/>
                </a:ext>
              </a:extLst>
            </p:cNvPr>
            <p:cNvSpPr txBox="1"/>
            <p:nvPr/>
          </p:nvSpPr>
          <p:spPr>
            <a:xfrm>
              <a:off x="12638765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Three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9C8343-8EBC-0249-A505-2B9597148B52}"/>
                </a:ext>
              </a:extLst>
            </p:cNvPr>
            <p:cNvSpPr txBox="1"/>
            <p:nvPr/>
          </p:nvSpPr>
          <p:spPr>
            <a:xfrm>
              <a:off x="18030317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Four</a:t>
              </a:r>
            </a:p>
          </p:txBody>
        </p:sp>
      </p:grp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5DC1254-EFA2-0246-97A8-B695C82306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815" y="4265990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60245" y="4251141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7562" y="4217367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93992" y="420251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BF0A50F1-0099-544E-BA47-5E868B197C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742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15%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97637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675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70570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079E60-4EF5-D444-8818-35BE149DC18D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rgbClr val="8C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A3EF24-9E9D-D248-8659-6E5A57A70690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1456C76-F262-BA4E-8DBF-271FB5AB03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D4AFD-F476-7141-AFB9-4C0A18D7761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CF8409-BD6B-E24D-9125-FE7BB665090B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903704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88C34B6-84E1-EA48-95DB-C1BCC7B3E351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2282521" y="1805252"/>
            <a:ext cx="7491958" cy="1805615"/>
            <a:chOff x="7490990" y="4949396"/>
            <a:chExt cx="14519185" cy="3790686"/>
          </a:xfrm>
        </p:grpSpPr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4217" y="4216262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1534" y="418248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7964" y="4167639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51609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31647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24542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333AF-81AF-A34B-94F1-14F67111D644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EB2F77E-FE48-FF4C-81F1-260AA71B06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30239-26A4-FD46-98D9-9BA50A98E00C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BF02F-C4D7-594B-8513-C00BB5065733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902107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BCDD55-1DF7-884A-BB9D-948AA2579F83}"/>
              </a:ext>
            </a:extLst>
          </p:cNvPr>
          <p:cNvGrpSpPr/>
          <p:nvPr userDrawn="1"/>
        </p:nvGrpSpPr>
        <p:grpSpPr>
          <a:xfrm flipH="1">
            <a:off x="8729578" y="863758"/>
            <a:ext cx="3462422" cy="4621568"/>
            <a:chOff x="1333421" y="1575267"/>
            <a:chExt cx="7926559" cy="10580207"/>
          </a:xfrm>
          <a:solidFill>
            <a:srgbClr val="FFD100"/>
          </a:solidFill>
        </p:grpSpPr>
        <p:sp>
          <p:nvSpPr>
            <p:cNvPr id="3" name="Freeform 360">
              <a:extLst>
                <a:ext uri="{FF2B5EF4-FFF2-40B4-BE49-F238E27FC236}">
                  <a16:creationId xmlns:a16="http://schemas.microsoft.com/office/drawing/2014/main" id="{444920D1-2F08-AC4B-8699-90F0CFC6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524" y="5167524"/>
              <a:ext cx="1120431" cy="3380949"/>
            </a:xfrm>
            <a:custGeom>
              <a:avLst/>
              <a:gdLst>
                <a:gd name="T0" fmla="*/ 0 w 1005"/>
                <a:gd name="T1" fmla="*/ 2794 h 3034"/>
                <a:gd name="T2" fmla="*/ 0 w 1005"/>
                <a:gd name="T3" fmla="*/ 2794 h 3034"/>
                <a:gd name="T4" fmla="*/ 16 w 1005"/>
                <a:gd name="T5" fmla="*/ 2738 h 3034"/>
                <a:gd name="T6" fmla="*/ 207 w 1005"/>
                <a:gd name="T7" fmla="*/ 1520 h 3034"/>
                <a:gd name="T8" fmla="*/ 16 w 1005"/>
                <a:gd name="T9" fmla="*/ 294 h 3034"/>
                <a:gd name="T10" fmla="*/ 0 w 1005"/>
                <a:gd name="T11" fmla="*/ 247 h 3034"/>
                <a:gd name="T12" fmla="*/ 757 w 1005"/>
                <a:gd name="T13" fmla="*/ 0 h 3034"/>
                <a:gd name="T14" fmla="*/ 773 w 1005"/>
                <a:gd name="T15" fmla="*/ 48 h 3034"/>
                <a:gd name="T16" fmla="*/ 1004 w 1005"/>
                <a:gd name="T17" fmla="*/ 1520 h 3034"/>
                <a:gd name="T18" fmla="*/ 773 w 1005"/>
                <a:gd name="T19" fmla="*/ 2985 h 3034"/>
                <a:gd name="T20" fmla="*/ 757 w 1005"/>
                <a:gd name="T21" fmla="*/ 3033 h 3034"/>
                <a:gd name="T22" fmla="*/ 0 w 1005"/>
                <a:gd name="T23" fmla="*/ 2794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3034">
                  <a:moveTo>
                    <a:pt x="0" y="2794"/>
                  </a:moveTo>
                  <a:lnTo>
                    <a:pt x="0" y="2794"/>
                  </a:lnTo>
                  <a:cubicBezTo>
                    <a:pt x="16" y="2738"/>
                    <a:pt x="16" y="2738"/>
                    <a:pt x="16" y="2738"/>
                  </a:cubicBezTo>
                  <a:cubicBezTo>
                    <a:pt x="144" y="2348"/>
                    <a:pt x="207" y="1934"/>
                    <a:pt x="207" y="1520"/>
                  </a:cubicBezTo>
                  <a:cubicBezTo>
                    <a:pt x="207" y="1099"/>
                    <a:pt x="144" y="693"/>
                    <a:pt x="16" y="29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757" y="0"/>
                    <a:pt x="757" y="0"/>
                    <a:pt x="757" y="0"/>
                  </a:cubicBezTo>
                  <a:cubicBezTo>
                    <a:pt x="773" y="48"/>
                    <a:pt x="773" y="48"/>
                    <a:pt x="773" y="48"/>
                  </a:cubicBezTo>
                  <a:cubicBezTo>
                    <a:pt x="932" y="526"/>
                    <a:pt x="1004" y="1019"/>
                    <a:pt x="1004" y="1520"/>
                  </a:cubicBezTo>
                  <a:cubicBezTo>
                    <a:pt x="1004" y="2022"/>
                    <a:pt x="932" y="2515"/>
                    <a:pt x="773" y="2985"/>
                  </a:cubicBezTo>
                  <a:cubicBezTo>
                    <a:pt x="757" y="3033"/>
                    <a:pt x="757" y="3033"/>
                    <a:pt x="757" y="3033"/>
                  </a:cubicBezTo>
                  <a:lnTo>
                    <a:pt x="0" y="2794"/>
                  </a:lnTo>
                </a:path>
              </a:pathLst>
            </a:custGeom>
            <a:solidFill>
              <a:srgbClr val="FED100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362">
              <a:extLst>
                <a:ext uri="{FF2B5EF4-FFF2-40B4-BE49-F238E27FC236}">
                  <a16:creationId xmlns:a16="http://schemas.microsoft.com/office/drawing/2014/main" id="{7CCCF227-4B75-8E43-B1E3-6224CB19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575267"/>
              <a:ext cx="3223696" cy="1759273"/>
            </a:xfrm>
            <a:custGeom>
              <a:avLst/>
              <a:gdLst>
                <a:gd name="T0" fmla="*/ 2381 w 2891"/>
                <a:gd name="T1" fmla="*/ 1545 h 1577"/>
                <a:gd name="T2" fmla="*/ 2381 w 2891"/>
                <a:gd name="T3" fmla="*/ 1545 h 1577"/>
                <a:gd name="T4" fmla="*/ 55 w 2891"/>
                <a:gd name="T5" fmla="*/ 796 h 1577"/>
                <a:gd name="T6" fmla="*/ 0 w 2891"/>
                <a:gd name="T7" fmla="*/ 796 h 1577"/>
                <a:gd name="T8" fmla="*/ 0 w 2891"/>
                <a:gd name="T9" fmla="*/ 0 h 1577"/>
                <a:gd name="T10" fmla="*/ 55 w 2891"/>
                <a:gd name="T11" fmla="*/ 0 h 1577"/>
                <a:gd name="T12" fmla="*/ 2851 w 2891"/>
                <a:gd name="T13" fmla="*/ 900 h 1577"/>
                <a:gd name="T14" fmla="*/ 2890 w 2891"/>
                <a:gd name="T15" fmla="*/ 931 h 1577"/>
                <a:gd name="T16" fmla="*/ 2420 w 2891"/>
                <a:gd name="T17" fmla="*/ 1576 h 1577"/>
                <a:gd name="T18" fmla="*/ 2381 w 2891"/>
                <a:gd name="T19" fmla="*/ 154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77">
                  <a:moveTo>
                    <a:pt x="2381" y="1545"/>
                  </a:moveTo>
                  <a:lnTo>
                    <a:pt x="2381" y="1545"/>
                  </a:lnTo>
                  <a:cubicBezTo>
                    <a:pt x="1704" y="1051"/>
                    <a:pt x="900" y="796"/>
                    <a:pt x="55" y="796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67" y="0"/>
                    <a:pt x="2030" y="311"/>
                    <a:pt x="2851" y="900"/>
                  </a:cubicBezTo>
                  <a:cubicBezTo>
                    <a:pt x="2890" y="931"/>
                    <a:pt x="2890" y="931"/>
                    <a:pt x="2890" y="931"/>
                  </a:cubicBezTo>
                  <a:cubicBezTo>
                    <a:pt x="2420" y="1576"/>
                    <a:pt x="2420" y="1576"/>
                    <a:pt x="2420" y="1576"/>
                  </a:cubicBezTo>
                  <a:lnTo>
                    <a:pt x="2381" y="1545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64">
              <a:extLst>
                <a:ext uri="{FF2B5EF4-FFF2-40B4-BE49-F238E27FC236}">
                  <a16:creationId xmlns:a16="http://schemas.microsoft.com/office/drawing/2014/main" id="{202302F4-CC55-1B49-AF69-5DF0D0B8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2543357"/>
              <a:ext cx="2511140" cy="3017301"/>
            </a:xfrm>
            <a:custGeom>
              <a:avLst/>
              <a:gdLst>
                <a:gd name="T0" fmla="*/ 1481 w 2255"/>
                <a:gd name="T1" fmla="*/ 2651 h 2708"/>
                <a:gd name="T2" fmla="*/ 1481 w 2255"/>
                <a:gd name="T3" fmla="*/ 2651 h 2708"/>
                <a:gd name="T4" fmla="*/ 916 w 2255"/>
                <a:gd name="T5" fmla="*/ 1553 h 2708"/>
                <a:gd name="T6" fmla="*/ 48 w 2255"/>
                <a:gd name="T7" fmla="*/ 677 h 2708"/>
                <a:gd name="T8" fmla="*/ 0 w 2255"/>
                <a:gd name="T9" fmla="*/ 645 h 2708"/>
                <a:gd name="T10" fmla="*/ 470 w 2255"/>
                <a:gd name="T11" fmla="*/ 0 h 2708"/>
                <a:gd name="T12" fmla="*/ 518 w 2255"/>
                <a:gd name="T13" fmla="*/ 32 h 2708"/>
                <a:gd name="T14" fmla="*/ 1561 w 2255"/>
                <a:gd name="T15" fmla="*/ 1083 h 2708"/>
                <a:gd name="T16" fmla="*/ 2238 w 2255"/>
                <a:gd name="T17" fmla="*/ 2405 h 2708"/>
                <a:gd name="T18" fmla="*/ 2254 w 2255"/>
                <a:gd name="T19" fmla="*/ 2460 h 2708"/>
                <a:gd name="T20" fmla="*/ 1497 w 2255"/>
                <a:gd name="T21" fmla="*/ 2707 h 2708"/>
                <a:gd name="T22" fmla="*/ 1481 w 2255"/>
                <a:gd name="T23" fmla="*/ 2651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8">
                  <a:moveTo>
                    <a:pt x="1481" y="2651"/>
                  </a:moveTo>
                  <a:lnTo>
                    <a:pt x="1481" y="2651"/>
                  </a:lnTo>
                  <a:cubicBezTo>
                    <a:pt x="1354" y="2261"/>
                    <a:pt x="1163" y="1887"/>
                    <a:pt x="916" y="1553"/>
                  </a:cubicBezTo>
                  <a:cubicBezTo>
                    <a:pt x="669" y="1218"/>
                    <a:pt x="382" y="923"/>
                    <a:pt x="48" y="677"/>
                  </a:cubicBezTo>
                  <a:cubicBezTo>
                    <a:pt x="0" y="645"/>
                    <a:pt x="0" y="645"/>
                    <a:pt x="0" y="645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916" y="326"/>
                    <a:pt x="1266" y="677"/>
                    <a:pt x="1561" y="1083"/>
                  </a:cubicBezTo>
                  <a:cubicBezTo>
                    <a:pt x="1855" y="1489"/>
                    <a:pt x="2086" y="1935"/>
                    <a:pt x="2238" y="2405"/>
                  </a:cubicBezTo>
                  <a:cubicBezTo>
                    <a:pt x="2254" y="2460"/>
                    <a:pt x="2254" y="2460"/>
                    <a:pt x="2254" y="2460"/>
                  </a:cubicBezTo>
                  <a:cubicBezTo>
                    <a:pt x="1497" y="2707"/>
                    <a:pt x="1497" y="2707"/>
                    <a:pt x="1497" y="2707"/>
                  </a:cubicBezTo>
                  <a:lnTo>
                    <a:pt x="1481" y="2651"/>
                  </a:lnTo>
                </a:path>
              </a:pathLst>
            </a:custGeom>
            <a:solidFill>
              <a:srgbClr val="FED100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66">
              <a:extLst>
                <a:ext uri="{FF2B5EF4-FFF2-40B4-BE49-F238E27FC236}">
                  <a16:creationId xmlns:a16="http://schemas.microsoft.com/office/drawing/2014/main" id="{CB9C6474-133B-844D-9BD8-3E0B449C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0386373"/>
              <a:ext cx="3223696" cy="1769101"/>
            </a:xfrm>
            <a:custGeom>
              <a:avLst/>
              <a:gdLst>
                <a:gd name="T0" fmla="*/ 0 w 2891"/>
                <a:gd name="T1" fmla="*/ 1585 h 1586"/>
                <a:gd name="T2" fmla="*/ 0 w 2891"/>
                <a:gd name="T3" fmla="*/ 1585 h 1586"/>
                <a:gd name="T4" fmla="*/ 0 w 2891"/>
                <a:gd name="T5" fmla="*/ 788 h 1586"/>
                <a:gd name="T6" fmla="*/ 55 w 2891"/>
                <a:gd name="T7" fmla="*/ 788 h 1586"/>
                <a:gd name="T8" fmla="*/ 2381 w 2891"/>
                <a:gd name="T9" fmla="*/ 32 h 1586"/>
                <a:gd name="T10" fmla="*/ 2420 w 2891"/>
                <a:gd name="T11" fmla="*/ 0 h 1586"/>
                <a:gd name="T12" fmla="*/ 2890 w 2891"/>
                <a:gd name="T13" fmla="*/ 645 h 1586"/>
                <a:gd name="T14" fmla="*/ 2851 w 2891"/>
                <a:gd name="T15" fmla="*/ 677 h 1586"/>
                <a:gd name="T16" fmla="*/ 55 w 2891"/>
                <a:gd name="T17" fmla="*/ 1585 h 1586"/>
                <a:gd name="T18" fmla="*/ 0 w 2891"/>
                <a:gd name="T19" fmla="*/ 1585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86">
                  <a:moveTo>
                    <a:pt x="0" y="1585"/>
                  </a:moveTo>
                  <a:lnTo>
                    <a:pt x="0" y="1585"/>
                  </a:lnTo>
                  <a:cubicBezTo>
                    <a:pt x="0" y="788"/>
                    <a:pt x="0" y="788"/>
                    <a:pt x="0" y="788"/>
                  </a:cubicBezTo>
                  <a:cubicBezTo>
                    <a:pt x="55" y="788"/>
                    <a:pt x="55" y="788"/>
                    <a:pt x="55" y="788"/>
                  </a:cubicBezTo>
                  <a:cubicBezTo>
                    <a:pt x="900" y="788"/>
                    <a:pt x="1704" y="526"/>
                    <a:pt x="2381" y="32"/>
                  </a:cubicBezTo>
                  <a:cubicBezTo>
                    <a:pt x="2420" y="0"/>
                    <a:pt x="2420" y="0"/>
                    <a:pt x="2420" y="0"/>
                  </a:cubicBezTo>
                  <a:cubicBezTo>
                    <a:pt x="2890" y="645"/>
                    <a:pt x="2890" y="645"/>
                    <a:pt x="2890" y="645"/>
                  </a:cubicBezTo>
                  <a:cubicBezTo>
                    <a:pt x="2851" y="677"/>
                    <a:pt x="2851" y="677"/>
                    <a:pt x="2851" y="677"/>
                  </a:cubicBezTo>
                  <a:cubicBezTo>
                    <a:pt x="2030" y="1274"/>
                    <a:pt x="1067" y="1585"/>
                    <a:pt x="55" y="1585"/>
                  </a:cubicBezTo>
                  <a:lnTo>
                    <a:pt x="0" y="1585"/>
                  </a:lnTo>
                </a:path>
              </a:pathLst>
            </a:custGeom>
            <a:solidFill>
              <a:srgbClr val="FED1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68">
              <a:extLst>
                <a:ext uri="{FF2B5EF4-FFF2-40B4-BE49-F238E27FC236}">
                  <a16:creationId xmlns:a16="http://schemas.microsoft.com/office/drawing/2014/main" id="{0A55155F-2169-8148-86C8-080AF2EB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8165168"/>
              <a:ext cx="2511140" cy="3012388"/>
            </a:xfrm>
            <a:custGeom>
              <a:avLst/>
              <a:gdLst>
                <a:gd name="T0" fmla="*/ 0 w 2255"/>
                <a:gd name="T1" fmla="*/ 2055 h 2701"/>
                <a:gd name="T2" fmla="*/ 0 w 2255"/>
                <a:gd name="T3" fmla="*/ 2055 h 2701"/>
                <a:gd name="T4" fmla="*/ 48 w 2255"/>
                <a:gd name="T5" fmla="*/ 2023 h 2701"/>
                <a:gd name="T6" fmla="*/ 916 w 2255"/>
                <a:gd name="T7" fmla="*/ 1155 h 2701"/>
                <a:gd name="T8" fmla="*/ 1481 w 2255"/>
                <a:gd name="T9" fmla="*/ 48 h 2701"/>
                <a:gd name="T10" fmla="*/ 1497 w 2255"/>
                <a:gd name="T11" fmla="*/ 0 h 2701"/>
                <a:gd name="T12" fmla="*/ 2254 w 2255"/>
                <a:gd name="T13" fmla="*/ 247 h 2701"/>
                <a:gd name="T14" fmla="*/ 2238 w 2255"/>
                <a:gd name="T15" fmla="*/ 295 h 2701"/>
                <a:gd name="T16" fmla="*/ 1561 w 2255"/>
                <a:gd name="T17" fmla="*/ 1625 h 2701"/>
                <a:gd name="T18" fmla="*/ 518 w 2255"/>
                <a:gd name="T19" fmla="*/ 2668 h 2701"/>
                <a:gd name="T20" fmla="*/ 470 w 2255"/>
                <a:gd name="T21" fmla="*/ 2700 h 2701"/>
                <a:gd name="T22" fmla="*/ 0 w 2255"/>
                <a:gd name="T23" fmla="*/ 2055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1">
                  <a:moveTo>
                    <a:pt x="0" y="2055"/>
                  </a:moveTo>
                  <a:lnTo>
                    <a:pt x="0" y="2055"/>
                  </a:lnTo>
                  <a:cubicBezTo>
                    <a:pt x="48" y="2023"/>
                    <a:pt x="48" y="2023"/>
                    <a:pt x="48" y="2023"/>
                  </a:cubicBezTo>
                  <a:cubicBezTo>
                    <a:pt x="382" y="1784"/>
                    <a:pt x="669" y="1489"/>
                    <a:pt x="916" y="1155"/>
                  </a:cubicBezTo>
                  <a:cubicBezTo>
                    <a:pt x="1163" y="820"/>
                    <a:pt x="1354" y="446"/>
                    <a:pt x="1481" y="48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2254" y="247"/>
                    <a:pt x="2254" y="247"/>
                    <a:pt x="2254" y="247"/>
                  </a:cubicBezTo>
                  <a:cubicBezTo>
                    <a:pt x="2238" y="295"/>
                    <a:pt x="2238" y="295"/>
                    <a:pt x="2238" y="295"/>
                  </a:cubicBezTo>
                  <a:cubicBezTo>
                    <a:pt x="2086" y="773"/>
                    <a:pt x="1855" y="1219"/>
                    <a:pt x="1561" y="1625"/>
                  </a:cubicBezTo>
                  <a:cubicBezTo>
                    <a:pt x="1266" y="2023"/>
                    <a:pt x="916" y="2381"/>
                    <a:pt x="518" y="2668"/>
                  </a:cubicBezTo>
                  <a:cubicBezTo>
                    <a:pt x="470" y="2700"/>
                    <a:pt x="470" y="2700"/>
                    <a:pt x="470" y="2700"/>
                  </a:cubicBezTo>
                  <a:lnTo>
                    <a:pt x="0" y="2055"/>
                  </a:lnTo>
                </a:path>
              </a:pathLst>
            </a:custGeom>
            <a:solidFill>
              <a:srgbClr val="FED100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70">
              <a:extLst>
                <a:ext uri="{FF2B5EF4-FFF2-40B4-BE49-F238E27FC236}">
                  <a16:creationId xmlns:a16="http://schemas.microsoft.com/office/drawing/2014/main" id="{32F6DF3F-2938-BD4D-BF51-EE02DE58C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34567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1">
              <a:extLst>
                <a:ext uri="{FF2B5EF4-FFF2-40B4-BE49-F238E27FC236}">
                  <a16:creationId xmlns:a16="http://schemas.microsoft.com/office/drawing/2014/main" id="{FD695B73-B2F8-604F-9235-05D969A31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4458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2">
              <a:extLst>
                <a:ext uri="{FF2B5EF4-FFF2-40B4-BE49-F238E27FC236}">
                  <a16:creationId xmlns:a16="http://schemas.microsoft.com/office/drawing/2014/main" id="{CE8F5863-1C31-E94A-872C-236AA0936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9436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73">
              <a:extLst>
                <a:ext uri="{FF2B5EF4-FFF2-40B4-BE49-F238E27FC236}">
                  <a16:creationId xmlns:a16="http://schemas.microsoft.com/office/drawing/2014/main" id="{3F78E116-88BE-424F-8426-F5289049A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414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74">
              <a:extLst>
                <a:ext uri="{FF2B5EF4-FFF2-40B4-BE49-F238E27FC236}">
                  <a16:creationId xmlns:a16="http://schemas.microsoft.com/office/drawing/2014/main" id="{6ECB9C51-5512-D341-8DEE-25BC594A9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9393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75">
              <a:extLst>
                <a:ext uri="{FF2B5EF4-FFF2-40B4-BE49-F238E27FC236}">
                  <a16:creationId xmlns:a16="http://schemas.microsoft.com/office/drawing/2014/main" id="{60BBF185-F8E8-A64F-9824-29CD57013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286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6">
              <a:extLst>
                <a:ext uri="{FF2B5EF4-FFF2-40B4-BE49-F238E27FC236}">
                  <a16:creationId xmlns:a16="http://schemas.microsoft.com/office/drawing/2014/main" id="{0B44548D-0436-1B4D-82BA-3F36597C0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4264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7">
              <a:extLst>
                <a:ext uri="{FF2B5EF4-FFF2-40B4-BE49-F238E27FC236}">
                  <a16:creationId xmlns:a16="http://schemas.microsoft.com/office/drawing/2014/main" id="{1B930512-8211-0549-8411-C7237814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243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8">
              <a:extLst>
                <a:ext uri="{FF2B5EF4-FFF2-40B4-BE49-F238E27FC236}">
                  <a16:creationId xmlns:a16="http://schemas.microsoft.com/office/drawing/2014/main" id="{97AF0131-21D4-1D48-8255-173B0EE6F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4221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9">
              <a:extLst>
                <a:ext uri="{FF2B5EF4-FFF2-40B4-BE49-F238E27FC236}">
                  <a16:creationId xmlns:a16="http://schemas.microsoft.com/office/drawing/2014/main" id="{E06F29DA-7B97-804D-A43F-12391EF1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768" y="1678463"/>
              <a:ext cx="127768" cy="44229"/>
            </a:xfrm>
            <a:custGeom>
              <a:avLst/>
              <a:gdLst>
                <a:gd name="T0" fmla="*/ 112 w 113"/>
                <a:gd name="T1" fmla="*/ 0 h 41"/>
                <a:gd name="T2" fmla="*/ 40 w 113"/>
                <a:gd name="T3" fmla="*/ 0 h 41"/>
                <a:gd name="T4" fmla="*/ 0 w 113"/>
                <a:gd name="T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41">
                  <a:moveTo>
                    <a:pt x="112" y="0"/>
                  </a:moveTo>
                  <a:lnTo>
                    <a:pt x="40" y="0"/>
                  </a:lnTo>
                  <a:lnTo>
                    <a:pt x="0" y="4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80">
              <a:extLst>
                <a:ext uri="{FF2B5EF4-FFF2-40B4-BE49-F238E27FC236}">
                  <a16:creationId xmlns:a16="http://schemas.microsoft.com/office/drawing/2014/main" id="{39489DCB-CD4C-5840-B2C1-7D81D07BE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2117" y="1830804"/>
              <a:ext cx="98283" cy="108112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81">
              <a:extLst>
                <a:ext uri="{FF2B5EF4-FFF2-40B4-BE49-F238E27FC236}">
                  <a16:creationId xmlns:a16="http://schemas.microsoft.com/office/drawing/2014/main" id="{95643E82-7587-DC49-BC30-C0E6E404B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2">
              <a:extLst>
                <a:ext uri="{FF2B5EF4-FFF2-40B4-BE49-F238E27FC236}">
                  <a16:creationId xmlns:a16="http://schemas.microsoft.com/office/drawing/2014/main" id="{D358734F-B9C8-BE43-A8DC-AC5B032EB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3">
              <a:extLst>
                <a:ext uri="{FF2B5EF4-FFF2-40B4-BE49-F238E27FC236}">
                  <a16:creationId xmlns:a16="http://schemas.microsoft.com/office/drawing/2014/main" id="{AA567CB0-C7D0-4546-8B67-2094E0252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4">
              <a:extLst>
                <a:ext uri="{FF2B5EF4-FFF2-40B4-BE49-F238E27FC236}">
                  <a16:creationId xmlns:a16="http://schemas.microsoft.com/office/drawing/2014/main" id="{EA681CC9-5ABA-3248-A4A7-CB9CD72FD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5">
              <a:extLst>
                <a:ext uri="{FF2B5EF4-FFF2-40B4-BE49-F238E27FC236}">
                  <a16:creationId xmlns:a16="http://schemas.microsoft.com/office/drawing/2014/main" id="{91F26741-DBCE-384F-B4F7-C04E11D09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86">
              <a:extLst>
                <a:ext uri="{FF2B5EF4-FFF2-40B4-BE49-F238E27FC236}">
                  <a16:creationId xmlns:a16="http://schemas.microsoft.com/office/drawing/2014/main" id="{6F66E14C-E7D6-D147-95EB-7B8BEE4DD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87">
              <a:extLst>
                <a:ext uri="{FF2B5EF4-FFF2-40B4-BE49-F238E27FC236}">
                  <a16:creationId xmlns:a16="http://schemas.microsoft.com/office/drawing/2014/main" id="{7AE857E7-44C1-BA4F-8375-C42C5C52C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88">
              <a:extLst>
                <a:ext uri="{FF2B5EF4-FFF2-40B4-BE49-F238E27FC236}">
                  <a16:creationId xmlns:a16="http://schemas.microsoft.com/office/drawing/2014/main" id="{A214FDBA-4EC5-5241-8B30-1FE68986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9">
              <a:extLst>
                <a:ext uri="{FF2B5EF4-FFF2-40B4-BE49-F238E27FC236}">
                  <a16:creationId xmlns:a16="http://schemas.microsoft.com/office/drawing/2014/main" id="{7C5E9A8F-8FDD-1A44-BF04-D0F310267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0">
              <a:extLst>
                <a:ext uri="{FF2B5EF4-FFF2-40B4-BE49-F238E27FC236}">
                  <a16:creationId xmlns:a16="http://schemas.microsoft.com/office/drawing/2014/main" id="{0EA9B8C0-EDFD-1046-AD55-42F87E61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3924240"/>
              <a:ext cx="78627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1">
              <a:extLst>
                <a:ext uri="{FF2B5EF4-FFF2-40B4-BE49-F238E27FC236}">
                  <a16:creationId xmlns:a16="http://schemas.microsoft.com/office/drawing/2014/main" id="{6A9289EF-1274-C94D-8B8B-4554E313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897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2">
              <a:extLst>
                <a:ext uri="{FF2B5EF4-FFF2-40B4-BE49-F238E27FC236}">
                  <a16:creationId xmlns:a16="http://schemas.microsoft.com/office/drawing/2014/main" id="{ED83F3A6-9F88-3742-A5D4-543111D2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5919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3">
              <a:extLst>
                <a:ext uri="{FF2B5EF4-FFF2-40B4-BE49-F238E27FC236}">
                  <a16:creationId xmlns:a16="http://schemas.microsoft.com/office/drawing/2014/main" id="{16BB54F5-8C56-B548-B2EF-F47C4745E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41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4">
              <a:extLst>
                <a:ext uri="{FF2B5EF4-FFF2-40B4-BE49-F238E27FC236}">
                  <a16:creationId xmlns:a16="http://schemas.microsoft.com/office/drawing/2014/main" id="{9C62878D-2275-144A-8646-33C66440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050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5">
              <a:extLst>
                <a:ext uri="{FF2B5EF4-FFF2-40B4-BE49-F238E27FC236}">
                  <a16:creationId xmlns:a16="http://schemas.microsoft.com/office/drawing/2014/main" id="{6A2E1EEE-E9D7-8046-88D4-F7BD7218B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072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96">
              <a:extLst>
                <a:ext uri="{FF2B5EF4-FFF2-40B4-BE49-F238E27FC236}">
                  <a16:creationId xmlns:a16="http://schemas.microsoft.com/office/drawing/2014/main" id="{0BAC68DC-5BAC-B440-B154-FC2AB78A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1094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7">
              <a:extLst>
                <a:ext uri="{FF2B5EF4-FFF2-40B4-BE49-F238E27FC236}">
                  <a16:creationId xmlns:a16="http://schemas.microsoft.com/office/drawing/2014/main" id="{C84BCC2E-BE5E-1245-AA45-C11AA6F0B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116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8">
              <a:extLst>
                <a:ext uri="{FF2B5EF4-FFF2-40B4-BE49-F238E27FC236}">
                  <a16:creationId xmlns:a16="http://schemas.microsoft.com/office/drawing/2014/main" id="{8024D14E-8A2F-384A-96B7-48EC820B6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138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9">
              <a:extLst>
                <a:ext uri="{FF2B5EF4-FFF2-40B4-BE49-F238E27FC236}">
                  <a16:creationId xmlns:a16="http://schemas.microsoft.com/office/drawing/2014/main" id="{FC644DFB-6F5B-9846-8E31-E325594B7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1244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0">
              <a:extLst>
                <a:ext uri="{FF2B5EF4-FFF2-40B4-BE49-F238E27FC236}">
                  <a16:creationId xmlns:a16="http://schemas.microsoft.com/office/drawing/2014/main" id="{8CFFFD75-3458-AA4C-837A-8E3E1FEA5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266" y="6862914"/>
              <a:ext cx="73714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1">
              <a:extLst>
                <a:ext uri="{FF2B5EF4-FFF2-40B4-BE49-F238E27FC236}">
                  <a16:creationId xmlns:a16="http://schemas.microsoft.com/office/drawing/2014/main" id="{64DA56AE-9533-3946-8D43-552F0D722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2">
              <a:extLst>
                <a:ext uri="{FF2B5EF4-FFF2-40B4-BE49-F238E27FC236}">
                  <a16:creationId xmlns:a16="http://schemas.microsoft.com/office/drawing/2014/main" id="{23E0164A-EDFA-D947-9627-70AE9E22B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3">
              <a:extLst>
                <a:ext uri="{FF2B5EF4-FFF2-40B4-BE49-F238E27FC236}">
                  <a16:creationId xmlns:a16="http://schemas.microsoft.com/office/drawing/2014/main" id="{55D7BF5B-A0F1-5B45-8A0C-513859E3C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4">
              <a:extLst>
                <a:ext uri="{FF2B5EF4-FFF2-40B4-BE49-F238E27FC236}">
                  <a16:creationId xmlns:a16="http://schemas.microsoft.com/office/drawing/2014/main" id="{9226F207-3C9C-4A4E-AC2F-68AF8098A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5">
              <a:extLst>
                <a:ext uri="{FF2B5EF4-FFF2-40B4-BE49-F238E27FC236}">
                  <a16:creationId xmlns:a16="http://schemas.microsoft.com/office/drawing/2014/main" id="{8AE3256E-6B01-E94F-83AD-0640469CB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6">
              <a:extLst>
                <a:ext uri="{FF2B5EF4-FFF2-40B4-BE49-F238E27FC236}">
                  <a16:creationId xmlns:a16="http://schemas.microsoft.com/office/drawing/2014/main" id="{CFE84471-1439-E24B-8F5F-88A991330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7">
              <a:extLst>
                <a:ext uri="{FF2B5EF4-FFF2-40B4-BE49-F238E27FC236}">
                  <a16:creationId xmlns:a16="http://schemas.microsoft.com/office/drawing/2014/main" id="{7CDC9049-3589-0A4F-8C41-0B15E6E51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08">
              <a:extLst>
                <a:ext uri="{FF2B5EF4-FFF2-40B4-BE49-F238E27FC236}">
                  <a16:creationId xmlns:a16="http://schemas.microsoft.com/office/drawing/2014/main" id="{9FCE5874-AB01-B548-8426-B63F8BD5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9">
              <a:extLst>
                <a:ext uri="{FF2B5EF4-FFF2-40B4-BE49-F238E27FC236}">
                  <a16:creationId xmlns:a16="http://schemas.microsoft.com/office/drawing/2014/main" id="{5B0A45E2-43F1-4245-BE74-B8DDB9149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0">
              <a:extLst>
                <a:ext uri="{FF2B5EF4-FFF2-40B4-BE49-F238E27FC236}">
                  <a16:creationId xmlns:a16="http://schemas.microsoft.com/office/drawing/2014/main" id="{A4325D27-2F2A-4549-9938-093400ED8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9663991"/>
              <a:ext cx="78627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1">
              <a:extLst>
                <a:ext uri="{FF2B5EF4-FFF2-40B4-BE49-F238E27FC236}">
                  <a16:creationId xmlns:a16="http://schemas.microsoft.com/office/drawing/2014/main" id="{D2CE3B69-9FD0-8644-BCD2-6DA75B4E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9995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2">
              <a:extLst>
                <a:ext uri="{FF2B5EF4-FFF2-40B4-BE49-F238E27FC236}">
                  <a16:creationId xmlns:a16="http://schemas.microsoft.com/office/drawing/2014/main" id="{A694A40C-F6C2-E148-9EC3-A2A831B33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4973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13">
              <a:extLst>
                <a:ext uri="{FF2B5EF4-FFF2-40B4-BE49-F238E27FC236}">
                  <a16:creationId xmlns:a16="http://schemas.microsoft.com/office/drawing/2014/main" id="{41F59115-16B6-2E43-AC26-21E4ACD6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4867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4">
              <a:extLst>
                <a:ext uri="{FF2B5EF4-FFF2-40B4-BE49-F238E27FC236}">
                  <a16:creationId xmlns:a16="http://schemas.microsoft.com/office/drawing/2014/main" id="{0537ECC0-D32A-764E-A96A-3552CAE6D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9845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15">
              <a:extLst>
                <a:ext uri="{FF2B5EF4-FFF2-40B4-BE49-F238E27FC236}">
                  <a16:creationId xmlns:a16="http://schemas.microsoft.com/office/drawing/2014/main" id="{15FAE838-7622-654D-AED9-C2EB0B6AA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4823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6">
              <a:extLst>
                <a:ext uri="{FF2B5EF4-FFF2-40B4-BE49-F238E27FC236}">
                  <a16:creationId xmlns:a16="http://schemas.microsoft.com/office/drawing/2014/main" id="{6972A018-20F0-EF44-AE4C-DF3527489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801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7">
              <a:extLst>
                <a:ext uri="{FF2B5EF4-FFF2-40B4-BE49-F238E27FC236}">
                  <a16:creationId xmlns:a16="http://schemas.microsoft.com/office/drawing/2014/main" id="{420F8A13-E165-CE4F-9717-74AA01E94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4779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18">
              <a:extLst>
                <a:ext uri="{FF2B5EF4-FFF2-40B4-BE49-F238E27FC236}">
                  <a16:creationId xmlns:a16="http://schemas.microsoft.com/office/drawing/2014/main" id="{290207CA-790D-4F42-A915-852BFBF8A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4670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19">
              <a:extLst>
                <a:ext uri="{FF2B5EF4-FFF2-40B4-BE49-F238E27FC236}">
                  <a16:creationId xmlns:a16="http://schemas.microsoft.com/office/drawing/2014/main" id="{AEDEFB3B-2FE6-0849-AB96-115C6B0DD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648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20">
              <a:extLst>
                <a:ext uri="{FF2B5EF4-FFF2-40B4-BE49-F238E27FC236}">
                  <a16:creationId xmlns:a16="http://schemas.microsoft.com/office/drawing/2014/main" id="{826C0850-C623-2B48-916E-BC3BE18B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940" y="11988392"/>
              <a:ext cx="108112" cy="54057"/>
            </a:xfrm>
            <a:custGeom>
              <a:avLst/>
              <a:gdLst>
                <a:gd name="T0" fmla="*/ 96 w 97"/>
                <a:gd name="T1" fmla="*/ 48 h 49"/>
                <a:gd name="T2" fmla="*/ 32 w 97"/>
                <a:gd name="T3" fmla="*/ 48 h 49"/>
                <a:gd name="T4" fmla="*/ 0 w 9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32" y="48"/>
                  </a:lnTo>
                  <a:lnTo>
                    <a:pt x="0" y="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21">
              <a:extLst>
                <a:ext uri="{FF2B5EF4-FFF2-40B4-BE49-F238E27FC236}">
                  <a16:creationId xmlns:a16="http://schemas.microsoft.com/office/drawing/2014/main" id="{E52B94A8-404A-0D4F-812A-80BA84B1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1602" y="11737771"/>
              <a:ext cx="88455" cy="132681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476869"/>
            <a:ext cx="4312551" cy="4147846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5" y="642972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20D53A06-A470-E043-A7C1-9D4483F896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3588" y="3262474"/>
            <a:ext cx="2212737" cy="651123"/>
          </a:xfrm>
        </p:spPr>
        <p:txBody>
          <a:bodyPr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2" name="Text Placeholder 23">
            <a:extLst>
              <a:ext uri="{FF2B5EF4-FFF2-40B4-BE49-F238E27FC236}">
                <a16:creationId xmlns:a16="http://schemas.microsoft.com/office/drawing/2014/main" id="{4F90DD39-208A-0846-AC92-FAC36CE19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3588" y="2854742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CF75D89D-1D17-D04C-8A25-58DADB17A5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79" y="927252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DFCB3FD5-E40F-CE48-A411-1E3CAE3E9A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79" y="565819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3CD4274-1A62-C44F-9D93-D9C507ADC2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67060" y="5501098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3C479639-2B37-234D-B21C-737A15B076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7060" y="513966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43320795-46BC-AF4D-BEC0-E2B432C9F1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1326" y="4447206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F91F0CE-C7DF-B74F-B4D7-25C7ADC904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31326" y="4085773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8FB2940C-DB12-FC4B-AE30-0A6B11AD18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9231" y="1959718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9D34396D-AAEA-8941-B9FA-2158B9F5BC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79231" y="159828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145B51-3D35-5945-82BB-92B736D68EB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431EF6-A46B-2847-B85F-33968397620D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1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 graph with ic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246" y="1263516"/>
            <a:ext cx="4312551" cy="748242"/>
          </a:xfrm>
        </p:spPr>
        <p:txBody>
          <a:bodyPr/>
          <a:lstStyle>
            <a:lvl1pPr>
              <a:buNone/>
              <a:defRPr sz="22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Freeform 169">
            <a:extLst>
              <a:ext uri="{FF2B5EF4-FFF2-40B4-BE49-F238E27FC236}">
                <a16:creationId xmlns:a16="http://schemas.microsoft.com/office/drawing/2014/main" id="{38720E63-EB1C-BB42-A9BC-BBD00E84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03" y="2144026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8AC7C2A-FE0D-1E46-AEF1-1CC40CA8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127" y="1536112"/>
            <a:ext cx="2728008" cy="2687953"/>
          </a:xfrm>
          <a:custGeom>
            <a:avLst/>
            <a:gdLst>
              <a:gd name="connsiteX0" fmla="*/ 1347559 w 2728008"/>
              <a:gd name="connsiteY0" fmla="*/ 0 h 2687953"/>
              <a:gd name="connsiteX1" fmla="*/ 1986565 w 2728008"/>
              <a:gd name="connsiteY1" fmla="*/ 161435 h 2687953"/>
              <a:gd name="connsiteX2" fmla="*/ 2048138 w 2728008"/>
              <a:gd name="connsiteY2" fmla="*/ 198721 h 2687953"/>
              <a:gd name="connsiteX3" fmla="*/ 2055744 w 2728008"/>
              <a:gd name="connsiteY3" fmla="*/ 189369 h 2687953"/>
              <a:gd name="connsiteX4" fmla="*/ 2332912 w 2728008"/>
              <a:gd name="connsiteY4" fmla="*/ 73044 h 2687953"/>
              <a:gd name="connsiteX5" fmla="*/ 2728008 w 2728008"/>
              <a:gd name="connsiteY5" fmla="*/ 468361 h 2687953"/>
              <a:gd name="connsiteX6" fmla="*/ 2613550 w 2728008"/>
              <a:gd name="connsiteY6" fmla="*/ 747820 h 2687953"/>
              <a:gd name="connsiteX7" fmla="*/ 2568525 w 2728008"/>
              <a:gd name="connsiteY7" fmla="*/ 785283 h 2687953"/>
              <a:gd name="connsiteX8" fmla="*/ 2584461 w 2728008"/>
              <a:gd name="connsiteY8" fmla="*/ 818260 h 2687953"/>
              <a:gd name="connsiteX9" fmla="*/ 2690307 w 2728008"/>
              <a:gd name="connsiteY9" fmla="*/ 1341306 h 2687953"/>
              <a:gd name="connsiteX10" fmla="*/ 1347559 w 2728008"/>
              <a:gd name="connsiteY10" fmla="*/ 2687953 h 2687953"/>
              <a:gd name="connsiteX11" fmla="*/ 0 w 2728008"/>
              <a:gd name="connsiteY11" fmla="*/ 1341306 h 2687953"/>
              <a:gd name="connsiteX12" fmla="*/ 1347559 w 2728008"/>
              <a:gd name="connsiteY12" fmla="*/ 0 h 268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8008" h="2687953">
                <a:moveTo>
                  <a:pt x="1347559" y="0"/>
                </a:moveTo>
                <a:cubicBezTo>
                  <a:pt x="1578578" y="0"/>
                  <a:pt x="1796338" y="58425"/>
                  <a:pt x="1986565" y="161435"/>
                </a:cubicBezTo>
                <a:lnTo>
                  <a:pt x="2048138" y="198721"/>
                </a:lnTo>
                <a:lnTo>
                  <a:pt x="2055744" y="189369"/>
                </a:lnTo>
                <a:cubicBezTo>
                  <a:pt x="2126421" y="117651"/>
                  <a:pt x="2224261" y="73044"/>
                  <a:pt x="2332912" y="73044"/>
                </a:cubicBezTo>
                <a:cubicBezTo>
                  <a:pt x="2554486" y="73044"/>
                  <a:pt x="2728008" y="251471"/>
                  <a:pt x="2728008" y="468361"/>
                </a:cubicBezTo>
                <a:cubicBezTo>
                  <a:pt x="2728008" y="577073"/>
                  <a:pt x="2684627" y="676036"/>
                  <a:pt x="2613550" y="747820"/>
                </a:cubicBezTo>
                <a:lnTo>
                  <a:pt x="2568525" y="785283"/>
                </a:lnTo>
                <a:lnTo>
                  <a:pt x="2584461" y="818260"/>
                </a:lnTo>
                <a:cubicBezTo>
                  <a:pt x="2652589" y="978837"/>
                  <a:pt x="2690307" y="1155547"/>
                  <a:pt x="2690307" y="1341306"/>
                </a:cubicBezTo>
                <a:cubicBezTo>
                  <a:pt x="2690307" y="2084339"/>
                  <a:pt x="2086819" y="2687953"/>
                  <a:pt x="1347559" y="2687953"/>
                </a:cubicBezTo>
                <a:cubicBezTo>
                  <a:pt x="604023" y="2687953"/>
                  <a:pt x="0" y="2084339"/>
                  <a:pt x="0" y="1341306"/>
                </a:cubicBezTo>
                <a:cubicBezTo>
                  <a:pt x="0" y="598273"/>
                  <a:pt x="604023" y="0"/>
                  <a:pt x="1347559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1E85CF-10E5-434A-B411-502B2961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546" y="1342899"/>
            <a:ext cx="2030557" cy="2134233"/>
          </a:xfrm>
          <a:custGeom>
            <a:avLst/>
            <a:gdLst>
              <a:gd name="connsiteX0" fmla="*/ 395584 w 2030557"/>
              <a:gd name="connsiteY0" fmla="*/ 0 h 2134233"/>
              <a:gd name="connsiteX1" fmla="*/ 723293 w 2030557"/>
              <a:gd name="connsiteY1" fmla="*/ 171657 h 2134233"/>
              <a:gd name="connsiteX2" fmla="*/ 740101 w 2030557"/>
              <a:gd name="connsiteY2" fmla="*/ 202116 h 2134233"/>
              <a:gd name="connsiteX3" fmla="*/ 745673 w 2030557"/>
              <a:gd name="connsiteY3" fmla="*/ 200085 h 2134233"/>
              <a:gd name="connsiteX4" fmla="*/ 1041779 w 2030557"/>
              <a:gd name="connsiteY4" fmla="*/ 155513 h 2134233"/>
              <a:gd name="connsiteX5" fmla="*/ 2030557 w 2030557"/>
              <a:gd name="connsiteY5" fmla="*/ 1144606 h 2134233"/>
              <a:gd name="connsiteX6" fmla="*/ 1041779 w 2030557"/>
              <a:gd name="connsiteY6" fmla="*/ 2134233 h 2134233"/>
              <a:gd name="connsiteX7" fmla="*/ 47125 w 2030557"/>
              <a:gd name="connsiteY7" fmla="*/ 1144606 h 2134233"/>
              <a:gd name="connsiteX8" fmla="*/ 125166 w 2030557"/>
              <a:gd name="connsiteY8" fmla="*/ 760120 h 2134233"/>
              <a:gd name="connsiteX9" fmla="*/ 153261 w 2030557"/>
              <a:gd name="connsiteY9" fmla="*/ 702068 h 2134233"/>
              <a:gd name="connsiteX10" fmla="*/ 116313 w 2030557"/>
              <a:gd name="connsiteY10" fmla="*/ 671853 h 2134233"/>
              <a:gd name="connsiteX11" fmla="*/ 0 w 2030557"/>
              <a:gd name="connsiteY11" fmla="*/ 390556 h 2134233"/>
              <a:gd name="connsiteX12" fmla="*/ 395584 w 2030557"/>
              <a:gd name="connsiteY12" fmla="*/ 0 h 21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0557" h="2134233">
                <a:moveTo>
                  <a:pt x="395584" y="0"/>
                </a:moveTo>
                <a:cubicBezTo>
                  <a:pt x="531383" y="0"/>
                  <a:pt x="651958" y="67828"/>
                  <a:pt x="723293" y="171657"/>
                </a:cubicBezTo>
                <a:lnTo>
                  <a:pt x="740101" y="202116"/>
                </a:lnTo>
                <a:lnTo>
                  <a:pt x="745673" y="200085"/>
                </a:lnTo>
                <a:cubicBezTo>
                  <a:pt x="839168" y="171124"/>
                  <a:pt x="938615" y="155513"/>
                  <a:pt x="1041779" y="155513"/>
                </a:cubicBezTo>
                <a:cubicBezTo>
                  <a:pt x="1587183" y="155513"/>
                  <a:pt x="2030557" y="599563"/>
                  <a:pt x="2030557" y="1144606"/>
                </a:cubicBezTo>
                <a:cubicBezTo>
                  <a:pt x="2030557" y="1690183"/>
                  <a:pt x="1587183" y="2134233"/>
                  <a:pt x="1041779" y="2134233"/>
                </a:cubicBezTo>
                <a:cubicBezTo>
                  <a:pt x="491568" y="2134233"/>
                  <a:pt x="47125" y="1690183"/>
                  <a:pt x="47125" y="1144606"/>
                </a:cubicBezTo>
                <a:cubicBezTo>
                  <a:pt x="47125" y="1008345"/>
                  <a:pt x="74903" y="878396"/>
                  <a:pt x="125166" y="760120"/>
                </a:cubicBezTo>
                <a:lnTo>
                  <a:pt x="153261" y="702068"/>
                </a:lnTo>
                <a:lnTo>
                  <a:pt x="116313" y="671853"/>
                </a:lnTo>
                <a:cubicBezTo>
                  <a:pt x="44576" y="600660"/>
                  <a:pt x="0" y="501686"/>
                  <a:pt x="0" y="390556"/>
                </a:cubicBezTo>
                <a:cubicBezTo>
                  <a:pt x="0" y="173640"/>
                  <a:pt x="178307" y="0"/>
                  <a:pt x="395584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1" name="Freeform 174">
            <a:extLst>
              <a:ext uri="{FF2B5EF4-FFF2-40B4-BE49-F238E27FC236}">
                <a16:creationId xmlns:a16="http://schemas.microsoft.com/office/drawing/2014/main" id="{4A9CE79B-4F97-2642-817C-4F0E7F93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622" y="3272672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DDA54A1-C5F5-DF42-9617-EAE5E4AEAC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4538" y="3013484"/>
            <a:ext cx="2490027" cy="2313308"/>
          </a:xfrm>
          <a:custGeom>
            <a:avLst/>
            <a:gdLst>
              <a:gd name="connsiteX0" fmla="*/ 1159058 w 2490027"/>
              <a:gd name="connsiteY0" fmla="*/ 0 h 2313308"/>
              <a:gd name="connsiteX1" fmla="*/ 2313308 w 2490027"/>
              <a:gd name="connsiteY1" fmla="*/ 1158792 h 2313308"/>
              <a:gd name="connsiteX2" fmla="*/ 2261418 w 2490027"/>
              <a:gd name="connsiteY2" fmla="*/ 1502123 h 2313308"/>
              <a:gd name="connsiteX3" fmla="*/ 2255744 w 2490027"/>
              <a:gd name="connsiteY3" fmla="*/ 1517630 h 2313308"/>
              <a:gd name="connsiteX4" fmla="*/ 2315092 w 2490027"/>
              <a:gd name="connsiteY4" fmla="*/ 1550005 h 2313308"/>
              <a:gd name="connsiteX5" fmla="*/ 2490027 w 2490027"/>
              <a:gd name="connsiteY5" fmla="*/ 1877935 h 2313308"/>
              <a:gd name="connsiteX6" fmla="*/ 2094443 w 2490027"/>
              <a:gd name="connsiteY6" fmla="*/ 2273252 h 2313308"/>
              <a:gd name="connsiteX7" fmla="*/ 1815172 w 2490027"/>
              <a:gd name="connsiteY7" fmla="*/ 2156927 h 2313308"/>
              <a:gd name="connsiteX8" fmla="*/ 1789139 w 2490027"/>
              <a:gd name="connsiteY8" fmla="*/ 2125433 h 2313308"/>
              <a:gd name="connsiteX9" fmla="*/ 1709258 w 2490027"/>
              <a:gd name="connsiteY9" fmla="*/ 2173971 h 2313308"/>
              <a:gd name="connsiteX10" fmla="*/ 1159058 w 2490027"/>
              <a:gd name="connsiteY10" fmla="*/ 2313308 h 2313308"/>
              <a:gd name="connsiteX11" fmla="*/ 0 w 2490027"/>
              <a:gd name="connsiteY11" fmla="*/ 1158792 h 2313308"/>
              <a:gd name="connsiteX12" fmla="*/ 1159058 w 2490027"/>
              <a:gd name="connsiteY12" fmla="*/ 0 h 231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0027" h="2313308">
                <a:moveTo>
                  <a:pt x="1159058" y="0"/>
                </a:moveTo>
                <a:cubicBezTo>
                  <a:pt x="1796568" y="0"/>
                  <a:pt x="2313308" y="521670"/>
                  <a:pt x="2313308" y="1158792"/>
                </a:cubicBezTo>
                <a:cubicBezTo>
                  <a:pt x="2313308" y="1278352"/>
                  <a:pt x="2295142" y="1393666"/>
                  <a:pt x="2261418" y="1502123"/>
                </a:cubicBezTo>
                <a:lnTo>
                  <a:pt x="2255744" y="1517630"/>
                </a:lnTo>
                <a:lnTo>
                  <a:pt x="2315092" y="1550005"/>
                </a:lnTo>
                <a:cubicBezTo>
                  <a:pt x="2420376" y="1621388"/>
                  <a:pt x="2490027" y="1742045"/>
                  <a:pt x="2490027" y="1877935"/>
                </a:cubicBezTo>
                <a:cubicBezTo>
                  <a:pt x="2490027" y="2094825"/>
                  <a:pt x="2311721" y="2273252"/>
                  <a:pt x="2094443" y="2273252"/>
                </a:cubicBezTo>
                <a:cubicBezTo>
                  <a:pt x="1985805" y="2273252"/>
                  <a:pt x="1886909" y="2228646"/>
                  <a:pt x="1815172" y="2156927"/>
                </a:cubicBezTo>
                <a:lnTo>
                  <a:pt x="1789139" y="2125433"/>
                </a:lnTo>
                <a:lnTo>
                  <a:pt x="1709258" y="2173971"/>
                </a:lnTo>
                <a:cubicBezTo>
                  <a:pt x="1545708" y="2262833"/>
                  <a:pt x="1358280" y="2313308"/>
                  <a:pt x="1159058" y="2313308"/>
                </a:cubicBezTo>
                <a:cubicBezTo>
                  <a:pt x="516740" y="2313308"/>
                  <a:pt x="0" y="1796448"/>
                  <a:pt x="0" y="1158792"/>
                </a:cubicBezTo>
                <a:cubicBezTo>
                  <a:pt x="0" y="521670"/>
                  <a:pt x="516740" y="0"/>
                  <a:pt x="1159058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DC177C8-3E5A-3E4A-AD37-257F76887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5323" y="2400858"/>
            <a:ext cx="2365146" cy="2697377"/>
          </a:xfrm>
          <a:custGeom>
            <a:avLst/>
            <a:gdLst>
              <a:gd name="connsiteX0" fmla="*/ 1578470 w 2365146"/>
              <a:gd name="connsiteY0" fmla="*/ 0 h 2697377"/>
              <a:gd name="connsiteX1" fmla="*/ 1969295 w 2365146"/>
              <a:gd name="connsiteY1" fmla="*/ 395365 h 2697377"/>
              <a:gd name="connsiteX2" fmla="*/ 1938712 w 2365146"/>
              <a:gd name="connsiteY2" fmla="*/ 548209 h 2697377"/>
              <a:gd name="connsiteX3" fmla="*/ 1916962 w 2365146"/>
              <a:gd name="connsiteY3" fmla="*/ 588450 h 2697377"/>
              <a:gd name="connsiteX4" fmla="*/ 1934090 w 2365146"/>
              <a:gd name="connsiteY4" fmla="*/ 601213 h 2697377"/>
              <a:gd name="connsiteX5" fmla="*/ 2365146 w 2365146"/>
              <a:gd name="connsiteY5" fmla="*/ 1514537 h 2697377"/>
              <a:gd name="connsiteX6" fmla="*/ 1182306 w 2365146"/>
              <a:gd name="connsiteY6" fmla="*/ 2697377 h 2697377"/>
              <a:gd name="connsiteX7" fmla="*/ 0 w 2365146"/>
              <a:gd name="connsiteY7" fmla="*/ 1514537 h 2697377"/>
              <a:gd name="connsiteX8" fmla="*/ 1182306 w 2365146"/>
              <a:gd name="connsiteY8" fmla="*/ 332231 h 2697377"/>
              <a:gd name="connsiteX9" fmla="*/ 1188984 w 2365146"/>
              <a:gd name="connsiteY9" fmla="*/ 332567 h 2697377"/>
              <a:gd name="connsiteX10" fmla="*/ 1190730 w 2365146"/>
              <a:gd name="connsiteY10" fmla="*/ 314717 h 2697377"/>
              <a:gd name="connsiteX11" fmla="*/ 1578470 w 2365146"/>
              <a:gd name="connsiteY11" fmla="*/ 0 h 26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5146" h="2697377">
                <a:moveTo>
                  <a:pt x="1578470" y="0"/>
                </a:moveTo>
                <a:cubicBezTo>
                  <a:pt x="1795239" y="0"/>
                  <a:pt x="1969295" y="173640"/>
                  <a:pt x="1969295" y="395365"/>
                </a:cubicBezTo>
                <a:cubicBezTo>
                  <a:pt x="1969295" y="449727"/>
                  <a:pt x="1958416" y="501352"/>
                  <a:pt x="1938712" y="548209"/>
                </a:cubicBezTo>
                <a:lnTo>
                  <a:pt x="1916962" y="588450"/>
                </a:lnTo>
                <a:lnTo>
                  <a:pt x="1934090" y="601213"/>
                </a:lnTo>
                <a:cubicBezTo>
                  <a:pt x="2197118" y="817541"/>
                  <a:pt x="2365146" y="1145500"/>
                  <a:pt x="2365146" y="1514537"/>
                </a:cubicBezTo>
                <a:cubicBezTo>
                  <a:pt x="2365146" y="2166328"/>
                  <a:pt x="1834096" y="2697377"/>
                  <a:pt x="1182306" y="2697377"/>
                </a:cubicBezTo>
                <a:cubicBezTo>
                  <a:pt x="525706" y="2697377"/>
                  <a:pt x="0" y="2166328"/>
                  <a:pt x="0" y="1514537"/>
                </a:cubicBezTo>
                <a:cubicBezTo>
                  <a:pt x="0" y="858472"/>
                  <a:pt x="525706" y="332231"/>
                  <a:pt x="1182306" y="332231"/>
                </a:cubicBezTo>
                <a:lnTo>
                  <a:pt x="1188984" y="332567"/>
                </a:lnTo>
                <a:lnTo>
                  <a:pt x="1190730" y="314717"/>
                </a:lnTo>
                <a:cubicBezTo>
                  <a:pt x="1226980" y="132943"/>
                  <a:pt x="1384126" y="0"/>
                  <a:pt x="1578470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43A9646D-E0E8-9B4E-9F77-3E844CAD8BD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505115" y="2803265"/>
            <a:ext cx="1740791" cy="697634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5" name="Text Placeholder 17">
            <a:extLst>
              <a:ext uri="{FF2B5EF4-FFF2-40B4-BE49-F238E27FC236}">
                <a16:creationId xmlns:a16="http://schemas.microsoft.com/office/drawing/2014/main" id="{DAE6D4C0-6899-EF4D-9FAF-4D8C3B217C6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519373" y="2476787"/>
            <a:ext cx="174079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46" name="Text Placeholder 17">
            <a:extLst>
              <a:ext uri="{FF2B5EF4-FFF2-40B4-BE49-F238E27FC236}">
                <a16:creationId xmlns:a16="http://schemas.microsoft.com/office/drawing/2014/main" id="{4967DA91-F81D-4447-97B2-6C673397EF5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451914" y="3788978"/>
            <a:ext cx="1853076" cy="839438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7" name="Text Placeholder 17">
            <a:extLst>
              <a:ext uri="{FF2B5EF4-FFF2-40B4-BE49-F238E27FC236}">
                <a16:creationId xmlns:a16="http://schemas.microsoft.com/office/drawing/2014/main" id="{4A7B02EF-9D32-9E4D-A155-FD8D2BEEF1E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466172" y="3462500"/>
            <a:ext cx="1853076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48" name="Text Placeholder 17">
            <a:extLst>
              <a:ext uri="{FF2B5EF4-FFF2-40B4-BE49-F238E27FC236}">
                <a16:creationId xmlns:a16="http://schemas.microsoft.com/office/drawing/2014/main" id="{B53006D1-ED98-8C47-8186-B2BFCF6FB790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950565" y="3500899"/>
            <a:ext cx="213096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9" name="Text Placeholder 17">
            <a:extLst>
              <a:ext uri="{FF2B5EF4-FFF2-40B4-BE49-F238E27FC236}">
                <a16:creationId xmlns:a16="http://schemas.microsoft.com/office/drawing/2014/main" id="{01D6DD52-2A8D-8647-9F45-DD38BF8C428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964823" y="3174422"/>
            <a:ext cx="213096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0" name="Text Placeholder 17">
            <a:extLst>
              <a:ext uri="{FF2B5EF4-FFF2-40B4-BE49-F238E27FC236}">
                <a16:creationId xmlns:a16="http://schemas.microsoft.com/office/drawing/2014/main" id="{FD8DCD0D-631E-D748-A38B-01AB4591DC0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67268" y="2446428"/>
            <a:ext cx="2333958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1" name="Text Placeholder 17">
            <a:extLst>
              <a:ext uri="{FF2B5EF4-FFF2-40B4-BE49-F238E27FC236}">
                <a16:creationId xmlns:a16="http://schemas.microsoft.com/office/drawing/2014/main" id="{42BCEFC7-1896-1542-AF5C-B298DDD04ECF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9081526" y="2119951"/>
            <a:ext cx="2333958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2" name="Text Placeholder 17">
            <a:extLst>
              <a:ext uri="{FF2B5EF4-FFF2-40B4-BE49-F238E27FC236}">
                <a16:creationId xmlns:a16="http://schemas.microsoft.com/office/drawing/2014/main" id="{504933AA-9772-824C-B12A-884D2266FA72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645112" y="2214208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3" name="Text Placeholder 17">
            <a:extLst>
              <a:ext uri="{FF2B5EF4-FFF2-40B4-BE49-F238E27FC236}">
                <a16:creationId xmlns:a16="http://schemas.microsoft.com/office/drawing/2014/main" id="{6F3EB50C-D614-9148-BADE-CDDF657537E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659370" y="1887731"/>
            <a:ext cx="174079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4" name="Text Placeholder 17">
            <a:extLst>
              <a:ext uri="{FF2B5EF4-FFF2-40B4-BE49-F238E27FC236}">
                <a16:creationId xmlns:a16="http://schemas.microsoft.com/office/drawing/2014/main" id="{43222CA0-2E78-6A40-979E-1DAE10272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38039" y="3421579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4D899-F43C-EC44-8EB1-CEA82F5C4C5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9A91D2-A44C-4342-AE03-2656FE964C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932391A-3E85-5C4B-AA4E-79577549F4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3355" y="4641816"/>
            <a:ext cx="695250" cy="734798"/>
          </a:xfrm>
          <a:noFill/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41A708D5-6ED7-584C-A312-A0003D781B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75772" y="1390066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C52B84AE-8040-EF45-A293-68EFFEED6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19887" y="2463875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DCB3084C-9E7F-2641-91E5-6D90EB06B1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42078" y="1707788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oint number graph with ic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246" y="1263516"/>
            <a:ext cx="4312551" cy="748242"/>
          </a:xfrm>
        </p:spPr>
        <p:txBody>
          <a:bodyPr/>
          <a:lstStyle>
            <a:lvl1pPr>
              <a:buNone/>
              <a:defRPr sz="22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Freeform 169">
            <a:extLst>
              <a:ext uri="{FF2B5EF4-FFF2-40B4-BE49-F238E27FC236}">
                <a16:creationId xmlns:a16="http://schemas.microsoft.com/office/drawing/2014/main" id="{38720E63-EB1C-BB42-A9BC-BBD00E84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065" y="2715097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1E85CF-10E5-434A-B411-502B2961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772" y="1310485"/>
            <a:ext cx="2030557" cy="2134233"/>
          </a:xfrm>
          <a:custGeom>
            <a:avLst/>
            <a:gdLst>
              <a:gd name="connsiteX0" fmla="*/ 395584 w 2030557"/>
              <a:gd name="connsiteY0" fmla="*/ 0 h 2134233"/>
              <a:gd name="connsiteX1" fmla="*/ 723293 w 2030557"/>
              <a:gd name="connsiteY1" fmla="*/ 171657 h 2134233"/>
              <a:gd name="connsiteX2" fmla="*/ 740101 w 2030557"/>
              <a:gd name="connsiteY2" fmla="*/ 202116 h 2134233"/>
              <a:gd name="connsiteX3" fmla="*/ 745673 w 2030557"/>
              <a:gd name="connsiteY3" fmla="*/ 200085 h 2134233"/>
              <a:gd name="connsiteX4" fmla="*/ 1041779 w 2030557"/>
              <a:gd name="connsiteY4" fmla="*/ 155513 h 2134233"/>
              <a:gd name="connsiteX5" fmla="*/ 2030557 w 2030557"/>
              <a:gd name="connsiteY5" fmla="*/ 1144606 h 2134233"/>
              <a:gd name="connsiteX6" fmla="*/ 1041779 w 2030557"/>
              <a:gd name="connsiteY6" fmla="*/ 2134233 h 2134233"/>
              <a:gd name="connsiteX7" fmla="*/ 47125 w 2030557"/>
              <a:gd name="connsiteY7" fmla="*/ 1144606 h 2134233"/>
              <a:gd name="connsiteX8" fmla="*/ 125166 w 2030557"/>
              <a:gd name="connsiteY8" fmla="*/ 760120 h 2134233"/>
              <a:gd name="connsiteX9" fmla="*/ 153261 w 2030557"/>
              <a:gd name="connsiteY9" fmla="*/ 702068 h 2134233"/>
              <a:gd name="connsiteX10" fmla="*/ 116313 w 2030557"/>
              <a:gd name="connsiteY10" fmla="*/ 671853 h 2134233"/>
              <a:gd name="connsiteX11" fmla="*/ 0 w 2030557"/>
              <a:gd name="connsiteY11" fmla="*/ 390556 h 2134233"/>
              <a:gd name="connsiteX12" fmla="*/ 395584 w 2030557"/>
              <a:gd name="connsiteY12" fmla="*/ 0 h 21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0557" h="2134233">
                <a:moveTo>
                  <a:pt x="395584" y="0"/>
                </a:moveTo>
                <a:cubicBezTo>
                  <a:pt x="531383" y="0"/>
                  <a:pt x="651958" y="67828"/>
                  <a:pt x="723293" y="171657"/>
                </a:cubicBezTo>
                <a:lnTo>
                  <a:pt x="740101" y="202116"/>
                </a:lnTo>
                <a:lnTo>
                  <a:pt x="745673" y="200085"/>
                </a:lnTo>
                <a:cubicBezTo>
                  <a:pt x="839168" y="171124"/>
                  <a:pt x="938615" y="155513"/>
                  <a:pt x="1041779" y="155513"/>
                </a:cubicBezTo>
                <a:cubicBezTo>
                  <a:pt x="1587183" y="155513"/>
                  <a:pt x="2030557" y="599563"/>
                  <a:pt x="2030557" y="1144606"/>
                </a:cubicBezTo>
                <a:cubicBezTo>
                  <a:pt x="2030557" y="1690183"/>
                  <a:pt x="1587183" y="2134233"/>
                  <a:pt x="1041779" y="2134233"/>
                </a:cubicBezTo>
                <a:cubicBezTo>
                  <a:pt x="491568" y="2134233"/>
                  <a:pt x="47125" y="1690183"/>
                  <a:pt x="47125" y="1144606"/>
                </a:cubicBezTo>
                <a:cubicBezTo>
                  <a:pt x="47125" y="1008345"/>
                  <a:pt x="74903" y="878396"/>
                  <a:pt x="125166" y="760120"/>
                </a:cubicBezTo>
                <a:lnTo>
                  <a:pt x="153261" y="702068"/>
                </a:lnTo>
                <a:lnTo>
                  <a:pt x="116313" y="671853"/>
                </a:lnTo>
                <a:cubicBezTo>
                  <a:pt x="44576" y="600660"/>
                  <a:pt x="0" y="501686"/>
                  <a:pt x="0" y="390556"/>
                </a:cubicBezTo>
                <a:cubicBezTo>
                  <a:pt x="0" y="173640"/>
                  <a:pt x="178307" y="0"/>
                  <a:pt x="395584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1" name="Freeform 174">
            <a:extLst>
              <a:ext uri="{FF2B5EF4-FFF2-40B4-BE49-F238E27FC236}">
                <a16:creationId xmlns:a16="http://schemas.microsoft.com/office/drawing/2014/main" id="{4A9CE79B-4F97-2642-817C-4F0E7F93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066" y="4432683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DDA54A1-C5F5-DF42-9617-EAE5E4AEACC0}"/>
              </a:ext>
            </a:extLst>
          </p:cNvPr>
          <p:cNvSpPr>
            <a:spLocks noChangeArrowheads="1"/>
          </p:cNvSpPr>
          <p:nvPr userDrawn="1"/>
        </p:nvSpPr>
        <p:spPr bwMode="auto">
          <a:xfrm rot="4827660">
            <a:off x="2316192" y="2234017"/>
            <a:ext cx="2490027" cy="2313308"/>
          </a:xfrm>
          <a:custGeom>
            <a:avLst/>
            <a:gdLst>
              <a:gd name="connsiteX0" fmla="*/ 1159058 w 2490027"/>
              <a:gd name="connsiteY0" fmla="*/ 0 h 2313308"/>
              <a:gd name="connsiteX1" fmla="*/ 2313308 w 2490027"/>
              <a:gd name="connsiteY1" fmla="*/ 1158792 h 2313308"/>
              <a:gd name="connsiteX2" fmla="*/ 2261418 w 2490027"/>
              <a:gd name="connsiteY2" fmla="*/ 1502123 h 2313308"/>
              <a:gd name="connsiteX3" fmla="*/ 2255744 w 2490027"/>
              <a:gd name="connsiteY3" fmla="*/ 1517630 h 2313308"/>
              <a:gd name="connsiteX4" fmla="*/ 2315092 w 2490027"/>
              <a:gd name="connsiteY4" fmla="*/ 1550005 h 2313308"/>
              <a:gd name="connsiteX5" fmla="*/ 2490027 w 2490027"/>
              <a:gd name="connsiteY5" fmla="*/ 1877935 h 2313308"/>
              <a:gd name="connsiteX6" fmla="*/ 2094443 w 2490027"/>
              <a:gd name="connsiteY6" fmla="*/ 2273252 h 2313308"/>
              <a:gd name="connsiteX7" fmla="*/ 1815172 w 2490027"/>
              <a:gd name="connsiteY7" fmla="*/ 2156927 h 2313308"/>
              <a:gd name="connsiteX8" fmla="*/ 1789139 w 2490027"/>
              <a:gd name="connsiteY8" fmla="*/ 2125433 h 2313308"/>
              <a:gd name="connsiteX9" fmla="*/ 1709258 w 2490027"/>
              <a:gd name="connsiteY9" fmla="*/ 2173971 h 2313308"/>
              <a:gd name="connsiteX10" fmla="*/ 1159058 w 2490027"/>
              <a:gd name="connsiteY10" fmla="*/ 2313308 h 2313308"/>
              <a:gd name="connsiteX11" fmla="*/ 0 w 2490027"/>
              <a:gd name="connsiteY11" fmla="*/ 1158792 h 2313308"/>
              <a:gd name="connsiteX12" fmla="*/ 1159058 w 2490027"/>
              <a:gd name="connsiteY12" fmla="*/ 0 h 231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0027" h="2313308">
                <a:moveTo>
                  <a:pt x="1159058" y="0"/>
                </a:moveTo>
                <a:cubicBezTo>
                  <a:pt x="1796568" y="0"/>
                  <a:pt x="2313308" y="521670"/>
                  <a:pt x="2313308" y="1158792"/>
                </a:cubicBezTo>
                <a:cubicBezTo>
                  <a:pt x="2313308" y="1278352"/>
                  <a:pt x="2295142" y="1393666"/>
                  <a:pt x="2261418" y="1502123"/>
                </a:cubicBezTo>
                <a:lnTo>
                  <a:pt x="2255744" y="1517630"/>
                </a:lnTo>
                <a:lnTo>
                  <a:pt x="2315092" y="1550005"/>
                </a:lnTo>
                <a:cubicBezTo>
                  <a:pt x="2420376" y="1621388"/>
                  <a:pt x="2490027" y="1742045"/>
                  <a:pt x="2490027" y="1877935"/>
                </a:cubicBezTo>
                <a:cubicBezTo>
                  <a:pt x="2490027" y="2094825"/>
                  <a:pt x="2311721" y="2273252"/>
                  <a:pt x="2094443" y="2273252"/>
                </a:cubicBezTo>
                <a:cubicBezTo>
                  <a:pt x="1985805" y="2273252"/>
                  <a:pt x="1886909" y="2228646"/>
                  <a:pt x="1815172" y="2156927"/>
                </a:cubicBezTo>
                <a:lnTo>
                  <a:pt x="1789139" y="2125433"/>
                </a:lnTo>
                <a:lnTo>
                  <a:pt x="1709258" y="2173971"/>
                </a:lnTo>
                <a:cubicBezTo>
                  <a:pt x="1545708" y="2262833"/>
                  <a:pt x="1358280" y="2313308"/>
                  <a:pt x="1159058" y="2313308"/>
                </a:cubicBezTo>
                <a:cubicBezTo>
                  <a:pt x="516740" y="2313308"/>
                  <a:pt x="0" y="1796448"/>
                  <a:pt x="0" y="1158792"/>
                </a:cubicBezTo>
                <a:cubicBezTo>
                  <a:pt x="0" y="521670"/>
                  <a:pt x="516740" y="0"/>
                  <a:pt x="1159058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43A9646D-E0E8-9B4E-9F77-3E844CAD8BD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690811" y="2834220"/>
            <a:ext cx="1740791" cy="697634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6" name="Text Placeholder 17">
            <a:extLst>
              <a:ext uri="{FF2B5EF4-FFF2-40B4-BE49-F238E27FC236}">
                <a16:creationId xmlns:a16="http://schemas.microsoft.com/office/drawing/2014/main" id="{4967DA91-F81D-4447-97B2-6C673397EF5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589187" y="3360822"/>
            <a:ext cx="1853076" cy="839438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2" name="Text Placeholder 17">
            <a:extLst>
              <a:ext uri="{FF2B5EF4-FFF2-40B4-BE49-F238E27FC236}">
                <a16:creationId xmlns:a16="http://schemas.microsoft.com/office/drawing/2014/main" id="{504933AA-9772-824C-B12A-884D2266FA72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645112" y="2214208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4D899-F43C-EC44-8EB1-CEA82F5C4C5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9A91D2-A44C-4342-AE03-2656FE964C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932391A-3E85-5C4B-AA4E-79577549F4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71967" y="4285642"/>
            <a:ext cx="770268" cy="734798"/>
          </a:xfrm>
          <a:noFill/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C52B84AE-8040-EF45-A293-68EFFEED6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70775" y="1369388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  <p:sp>
        <p:nvSpPr>
          <p:cNvPr id="28" name="Freeform 169">
            <a:extLst>
              <a:ext uri="{FF2B5EF4-FFF2-40B4-BE49-F238E27FC236}">
                <a16:creationId xmlns:a16="http://schemas.microsoft.com/office/drawing/2014/main" id="{3021683C-B8E7-4727-BAD9-4FDFC713D4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4980" y="2147210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69">
            <a:extLst>
              <a:ext uri="{FF2B5EF4-FFF2-40B4-BE49-F238E27FC236}">
                <a16:creationId xmlns:a16="http://schemas.microsoft.com/office/drawing/2014/main" id="{5AF37512-FE41-44CB-BFDC-37BD297BD4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50589" y="2605191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69">
            <a:extLst>
              <a:ext uri="{FF2B5EF4-FFF2-40B4-BE49-F238E27FC236}">
                <a16:creationId xmlns:a16="http://schemas.microsoft.com/office/drawing/2014/main" id="{018A14A2-F6AF-4680-A3E7-ABEF7AF7DC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2806" y="1940272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174">
            <a:extLst>
              <a:ext uri="{FF2B5EF4-FFF2-40B4-BE49-F238E27FC236}">
                <a16:creationId xmlns:a16="http://schemas.microsoft.com/office/drawing/2014/main" id="{71B14BF1-D38E-4163-A3A1-27456EDB55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01643" y="4154223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74">
            <a:extLst>
              <a:ext uri="{FF2B5EF4-FFF2-40B4-BE49-F238E27FC236}">
                <a16:creationId xmlns:a16="http://schemas.microsoft.com/office/drawing/2014/main" id="{F185904C-58E9-4717-8D75-A3887010F6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72593" y="1575342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940F9EC5-0582-4B7A-B3DF-7F81CD9705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9652" y="2756331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2247D7EE-CAA9-4528-86CF-3DDFA4FF1E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25120" y="3222071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8443E128-2C95-44AE-8F63-C06624EAA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68557" y="2235616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9" name="Freeform 174">
            <a:extLst>
              <a:ext uri="{FF2B5EF4-FFF2-40B4-BE49-F238E27FC236}">
                <a16:creationId xmlns:a16="http://schemas.microsoft.com/office/drawing/2014/main" id="{C05EFB9E-3648-4515-B73D-8F53F88B94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8679" y="3562108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Text Placeholder 17">
            <a:extLst>
              <a:ext uri="{FF2B5EF4-FFF2-40B4-BE49-F238E27FC236}">
                <a16:creationId xmlns:a16="http://schemas.microsoft.com/office/drawing/2014/main" id="{43222CA0-2E78-6A40-979E-1DAE10272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742" y="3662323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A46587F6-C09B-46ED-96AF-197E9D4105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98095" y="4313356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5</a:t>
            </a:r>
            <a:endParaRPr lang="en-US"/>
          </a:p>
        </p:txBody>
      </p:sp>
      <p:sp>
        <p:nvSpPr>
          <p:cNvPr id="38" name="Freeform 169">
            <a:extLst>
              <a:ext uri="{FF2B5EF4-FFF2-40B4-BE49-F238E27FC236}">
                <a16:creationId xmlns:a16="http://schemas.microsoft.com/office/drawing/2014/main" id="{D38E9616-8EF1-4687-BC95-1EA8F823D0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16965" y="3182784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174">
            <a:extLst>
              <a:ext uri="{FF2B5EF4-FFF2-40B4-BE49-F238E27FC236}">
                <a16:creationId xmlns:a16="http://schemas.microsoft.com/office/drawing/2014/main" id="{6382C046-C154-4E0F-B8EA-F923529CE0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13977" y="4828534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9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number graph with ic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246" y="1263516"/>
            <a:ext cx="4312551" cy="748242"/>
          </a:xfrm>
        </p:spPr>
        <p:txBody>
          <a:bodyPr/>
          <a:lstStyle>
            <a:lvl1pPr>
              <a:buNone/>
              <a:defRPr sz="22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Freeform 169">
            <a:extLst>
              <a:ext uri="{FF2B5EF4-FFF2-40B4-BE49-F238E27FC236}">
                <a16:creationId xmlns:a16="http://schemas.microsoft.com/office/drawing/2014/main" id="{38720E63-EB1C-BB42-A9BC-BBD00E84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065" y="2715097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1E85CF-10E5-434A-B411-502B2961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772" y="1310485"/>
            <a:ext cx="2030557" cy="2134233"/>
          </a:xfrm>
          <a:custGeom>
            <a:avLst/>
            <a:gdLst>
              <a:gd name="connsiteX0" fmla="*/ 395584 w 2030557"/>
              <a:gd name="connsiteY0" fmla="*/ 0 h 2134233"/>
              <a:gd name="connsiteX1" fmla="*/ 723293 w 2030557"/>
              <a:gd name="connsiteY1" fmla="*/ 171657 h 2134233"/>
              <a:gd name="connsiteX2" fmla="*/ 740101 w 2030557"/>
              <a:gd name="connsiteY2" fmla="*/ 202116 h 2134233"/>
              <a:gd name="connsiteX3" fmla="*/ 745673 w 2030557"/>
              <a:gd name="connsiteY3" fmla="*/ 200085 h 2134233"/>
              <a:gd name="connsiteX4" fmla="*/ 1041779 w 2030557"/>
              <a:gd name="connsiteY4" fmla="*/ 155513 h 2134233"/>
              <a:gd name="connsiteX5" fmla="*/ 2030557 w 2030557"/>
              <a:gd name="connsiteY5" fmla="*/ 1144606 h 2134233"/>
              <a:gd name="connsiteX6" fmla="*/ 1041779 w 2030557"/>
              <a:gd name="connsiteY6" fmla="*/ 2134233 h 2134233"/>
              <a:gd name="connsiteX7" fmla="*/ 47125 w 2030557"/>
              <a:gd name="connsiteY7" fmla="*/ 1144606 h 2134233"/>
              <a:gd name="connsiteX8" fmla="*/ 125166 w 2030557"/>
              <a:gd name="connsiteY8" fmla="*/ 760120 h 2134233"/>
              <a:gd name="connsiteX9" fmla="*/ 153261 w 2030557"/>
              <a:gd name="connsiteY9" fmla="*/ 702068 h 2134233"/>
              <a:gd name="connsiteX10" fmla="*/ 116313 w 2030557"/>
              <a:gd name="connsiteY10" fmla="*/ 671853 h 2134233"/>
              <a:gd name="connsiteX11" fmla="*/ 0 w 2030557"/>
              <a:gd name="connsiteY11" fmla="*/ 390556 h 2134233"/>
              <a:gd name="connsiteX12" fmla="*/ 395584 w 2030557"/>
              <a:gd name="connsiteY12" fmla="*/ 0 h 21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0557" h="2134233">
                <a:moveTo>
                  <a:pt x="395584" y="0"/>
                </a:moveTo>
                <a:cubicBezTo>
                  <a:pt x="531383" y="0"/>
                  <a:pt x="651958" y="67828"/>
                  <a:pt x="723293" y="171657"/>
                </a:cubicBezTo>
                <a:lnTo>
                  <a:pt x="740101" y="202116"/>
                </a:lnTo>
                <a:lnTo>
                  <a:pt x="745673" y="200085"/>
                </a:lnTo>
                <a:cubicBezTo>
                  <a:pt x="839168" y="171124"/>
                  <a:pt x="938615" y="155513"/>
                  <a:pt x="1041779" y="155513"/>
                </a:cubicBezTo>
                <a:cubicBezTo>
                  <a:pt x="1587183" y="155513"/>
                  <a:pt x="2030557" y="599563"/>
                  <a:pt x="2030557" y="1144606"/>
                </a:cubicBezTo>
                <a:cubicBezTo>
                  <a:pt x="2030557" y="1690183"/>
                  <a:pt x="1587183" y="2134233"/>
                  <a:pt x="1041779" y="2134233"/>
                </a:cubicBezTo>
                <a:cubicBezTo>
                  <a:pt x="491568" y="2134233"/>
                  <a:pt x="47125" y="1690183"/>
                  <a:pt x="47125" y="1144606"/>
                </a:cubicBezTo>
                <a:cubicBezTo>
                  <a:pt x="47125" y="1008345"/>
                  <a:pt x="74903" y="878396"/>
                  <a:pt x="125166" y="760120"/>
                </a:cubicBezTo>
                <a:lnTo>
                  <a:pt x="153261" y="702068"/>
                </a:lnTo>
                <a:lnTo>
                  <a:pt x="116313" y="671853"/>
                </a:lnTo>
                <a:cubicBezTo>
                  <a:pt x="44576" y="600660"/>
                  <a:pt x="0" y="501686"/>
                  <a:pt x="0" y="390556"/>
                </a:cubicBezTo>
                <a:cubicBezTo>
                  <a:pt x="0" y="173640"/>
                  <a:pt x="178307" y="0"/>
                  <a:pt x="395584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1" name="Freeform 174">
            <a:extLst>
              <a:ext uri="{FF2B5EF4-FFF2-40B4-BE49-F238E27FC236}">
                <a16:creationId xmlns:a16="http://schemas.microsoft.com/office/drawing/2014/main" id="{4A9CE79B-4F97-2642-817C-4F0E7F93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066" y="4432683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DDA54A1-C5F5-DF42-9617-EAE5E4AEACC0}"/>
              </a:ext>
            </a:extLst>
          </p:cNvPr>
          <p:cNvSpPr>
            <a:spLocks noChangeArrowheads="1"/>
          </p:cNvSpPr>
          <p:nvPr userDrawn="1"/>
        </p:nvSpPr>
        <p:spPr bwMode="auto">
          <a:xfrm rot="4827660">
            <a:off x="2469643" y="2152904"/>
            <a:ext cx="2490027" cy="2313308"/>
          </a:xfrm>
          <a:custGeom>
            <a:avLst/>
            <a:gdLst>
              <a:gd name="connsiteX0" fmla="*/ 1159058 w 2490027"/>
              <a:gd name="connsiteY0" fmla="*/ 0 h 2313308"/>
              <a:gd name="connsiteX1" fmla="*/ 2313308 w 2490027"/>
              <a:gd name="connsiteY1" fmla="*/ 1158792 h 2313308"/>
              <a:gd name="connsiteX2" fmla="*/ 2261418 w 2490027"/>
              <a:gd name="connsiteY2" fmla="*/ 1502123 h 2313308"/>
              <a:gd name="connsiteX3" fmla="*/ 2255744 w 2490027"/>
              <a:gd name="connsiteY3" fmla="*/ 1517630 h 2313308"/>
              <a:gd name="connsiteX4" fmla="*/ 2315092 w 2490027"/>
              <a:gd name="connsiteY4" fmla="*/ 1550005 h 2313308"/>
              <a:gd name="connsiteX5" fmla="*/ 2490027 w 2490027"/>
              <a:gd name="connsiteY5" fmla="*/ 1877935 h 2313308"/>
              <a:gd name="connsiteX6" fmla="*/ 2094443 w 2490027"/>
              <a:gd name="connsiteY6" fmla="*/ 2273252 h 2313308"/>
              <a:gd name="connsiteX7" fmla="*/ 1815172 w 2490027"/>
              <a:gd name="connsiteY7" fmla="*/ 2156927 h 2313308"/>
              <a:gd name="connsiteX8" fmla="*/ 1789139 w 2490027"/>
              <a:gd name="connsiteY8" fmla="*/ 2125433 h 2313308"/>
              <a:gd name="connsiteX9" fmla="*/ 1709258 w 2490027"/>
              <a:gd name="connsiteY9" fmla="*/ 2173971 h 2313308"/>
              <a:gd name="connsiteX10" fmla="*/ 1159058 w 2490027"/>
              <a:gd name="connsiteY10" fmla="*/ 2313308 h 2313308"/>
              <a:gd name="connsiteX11" fmla="*/ 0 w 2490027"/>
              <a:gd name="connsiteY11" fmla="*/ 1158792 h 2313308"/>
              <a:gd name="connsiteX12" fmla="*/ 1159058 w 2490027"/>
              <a:gd name="connsiteY12" fmla="*/ 0 h 231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0027" h="2313308">
                <a:moveTo>
                  <a:pt x="1159058" y="0"/>
                </a:moveTo>
                <a:cubicBezTo>
                  <a:pt x="1796568" y="0"/>
                  <a:pt x="2313308" y="521670"/>
                  <a:pt x="2313308" y="1158792"/>
                </a:cubicBezTo>
                <a:cubicBezTo>
                  <a:pt x="2313308" y="1278352"/>
                  <a:pt x="2295142" y="1393666"/>
                  <a:pt x="2261418" y="1502123"/>
                </a:cubicBezTo>
                <a:lnTo>
                  <a:pt x="2255744" y="1517630"/>
                </a:lnTo>
                <a:lnTo>
                  <a:pt x="2315092" y="1550005"/>
                </a:lnTo>
                <a:cubicBezTo>
                  <a:pt x="2420376" y="1621388"/>
                  <a:pt x="2490027" y="1742045"/>
                  <a:pt x="2490027" y="1877935"/>
                </a:cubicBezTo>
                <a:cubicBezTo>
                  <a:pt x="2490027" y="2094825"/>
                  <a:pt x="2311721" y="2273252"/>
                  <a:pt x="2094443" y="2273252"/>
                </a:cubicBezTo>
                <a:cubicBezTo>
                  <a:pt x="1985805" y="2273252"/>
                  <a:pt x="1886909" y="2228646"/>
                  <a:pt x="1815172" y="2156927"/>
                </a:cubicBezTo>
                <a:lnTo>
                  <a:pt x="1789139" y="2125433"/>
                </a:lnTo>
                <a:lnTo>
                  <a:pt x="1709258" y="2173971"/>
                </a:lnTo>
                <a:cubicBezTo>
                  <a:pt x="1545708" y="2262833"/>
                  <a:pt x="1358280" y="2313308"/>
                  <a:pt x="1159058" y="2313308"/>
                </a:cubicBezTo>
                <a:cubicBezTo>
                  <a:pt x="516740" y="2313308"/>
                  <a:pt x="0" y="1796448"/>
                  <a:pt x="0" y="1158792"/>
                </a:cubicBezTo>
                <a:cubicBezTo>
                  <a:pt x="0" y="521670"/>
                  <a:pt x="516740" y="0"/>
                  <a:pt x="1159058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43A9646D-E0E8-9B4E-9F77-3E844CAD8BD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690811" y="2834220"/>
            <a:ext cx="1740791" cy="697634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6" name="Text Placeholder 17">
            <a:extLst>
              <a:ext uri="{FF2B5EF4-FFF2-40B4-BE49-F238E27FC236}">
                <a16:creationId xmlns:a16="http://schemas.microsoft.com/office/drawing/2014/main" id="{4967DA91-F81D-4447-97B2-6C673397EF5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589187" y="3360822"/>
            <a:ext cx="1853076" cy="839438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2" name="Text Placeholder 17">
            <a:extLst>
              <a:ext uri="{FF2B5EF4-FFF2-40B4-BE49-F238E27FC236}">
                <a16:creationId xmlns:a16="http://schemas.microsoft.com/office/drawing/2014/main" id="{504933AA-9772-824C-B12A-884D2266FA72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645112" y="2214208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4D899-F43C-EC44-8EB1-CEA82F5C4C5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9A91D2-A44C-4342-AE03-2656FE964C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932391A-3E85-5C4B-AA4E-79577549F4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71967" y="4285642"/>
            <a:ext cx="770268" cy="734798"/>
          </a:xfrm>
          <a:noFill/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C52B84AE-8040-EF45-A293-68EFFEED6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70775" y="1369388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  <p:sp>
        <p:nvSpPr>
          <p:cNvPr id="28" name="Freeform 169">
            <a:extLst>
              <a:ext uri="{FF2B5EF4-FFF2-40B4-BE49-F238E27FC236}">
                <a16:creationId xmlns:a16="http://schemas.microsoft.com/office/drawing/2014/main" id="{3021683C-B8E7-4727-BAD9-4FDFC713D4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4980" y="2147210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69">
            <a:extLst>
              <a:ext uri="{FF2B5EF4-FFF2-40B4-BE49-F238E27FC236}">
                <a16:creationId xmlns:a16="http://schemas.microsoft.com/office/drawing/2014/main" id="{5AF37512-FE41-44CB-BFDC-37BD297BD4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50589" y="2605191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69">
            <a:extLst>
              <a:ext uri="{FF2B5EF4-FFF2-40B4-BE49-F238E27FC236}">
                <a16:creationId xmlns:a16="http://schemas.microsoft.com/office/drawing/2014/main" id="{018A14A2-F6AF-4680-A3E7-ABEF7AF7DC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2806" y="1940272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174">
            <a:extLst>
              <a:ext uri="{FF2B5EF4-FFF2-40B4-BE49-F238E27FC236}">
                <a16:creationId xmlns:a16="http://schemas.microsoft.com/office/drawing/2014/main" id="{71B14BF1-D38E-4163-A3A1-27456EDB55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01643" y="4154223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74">
            <a:extLst>
              <a:ext uri="{FF2B5EF4-FFF2-40B4-BE49-F238E27FC236}">
                <a16:creationId xmlns:a16="http://schemas.microsoft.com/office/drawing/2014/main" id="{F185904C-58E9-4717-8D75-A3887010F6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72593" y="1575342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940F9EC5-0582-4B7A-B3DF-7F81CD9705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9652" y="2756331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2247D7EE-CAA9-4528-86CF-3DDFA4FF1E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25120" y="3222071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8443E128-2C95-44AE-8F63-C06624EAA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68557" y="2235616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9" name="Freeform 174">
            <a:extLst>
              <a:ext uri="{FF2B5EF4-FFF2-40B4-BE49-F238E27FC236}">
                <a16:creationId xmlns:a16="http://schemas.microsoft.com/office/drawing/2014/main" id="{C05EFB9E-3648-4515-B73D-8F53F88B94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535" y="1683633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Text Placeholder 17">
            <a:extLst>
              <a:ext uri="{FF2B5EF4-FFF2-40B4-BE49-F238E27FC236}">
                <a16:creationId xmlns:a16="http://schemas.microsoft.com/office/drawing/2014/main" id="{43222CA0-2E78-6A40-979E-1DAE10272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136" y="3893530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A46587F6-C09B-46ED-96AF-197E9D4105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98095" y="4313356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361479" y="123226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9807" y="128946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5769762" y="162223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511072" y="-2"/>
            <a:ext cx="5240006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207A2-7B0E-2F46-8515-2531113C9151}"/>
              </a:ext>
            </a:extLst>
          </p:cNvPr>
          <p:cNvSpPr/>
          <p:nvPr userDrawn="1"/>
        </p:nvSpPr>
        <p:spPr>
          <a:xfrm>
            <a:off x="918629" y="1527801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8" y="1899687"/>
            <a:ext cx="4306395" cy="3280643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629" y="628636"/>
            <a:ext cx="4378451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Overview Slide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9716" y="123226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361479" y="230689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807" y="236408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5769762" y="269686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9716" y="230689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361479" y="336665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9807" y="342385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5769762" y="375662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29716" y="336665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12A528-3E55-3E4C-A29B-933FD36CD4AA}"/>
              </a:ext>
            </a:extLst>
          </p:cNvPr>
          <p:cNvSpPr/>
          <p:nvPr userDrawn="1"/>
        </p:nvSpPr>
        <p:spPr>
          <a:xfrm>
            <a:off x="6347624" y="442484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C41E408-2BE8-184D-BAE4-AEB73C241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5952" y="448203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1EA6CF-9EE0-6148-AA67-CE0598A3805A}"/>
              </a:ext>
            </a:extLst>
          </p:cNvPr>
          <p:cNvCxnSpPr>
            <a:cxnSpLocks/>
          </p:cNvCxnSpPr>
          <p:nvPr userDrawn="1"/>
        </p:nvCxnSpPr>
        <p:spPr>
          <a:xfrm>
            <a:off x="5755907" y="481481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A47AF7F-E736-2640-98D0-99CBD669A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861" y="442484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A01ECA-9BBA-EE4B-8E28-5EE6A1A3E11D}"/>
              </a:ext>
            </a:extLst>
          </p:cNvPr>
          <p:cNvSpPr/>
          <p:nvPr userDrawn="1"/>
        </p:nvSpPr>
        <p:spPr>
          <a:xfrm>
            <a:off x="6361479" y="5502145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981C64DC-4A52-6744-8327-31289AFCBA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807" y="5559340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514181-21FC-3442-AF04-713C37001620}"/>
              </a:ext>
            </a:extLst>
          </p:cNvPr>
          <p:cNvCxnSpPr>
            <a:cxnSpLocks/>
          </p:cNvCxnSpPr>
          <p:nvPr userDrawn="1"/>
        </p:nvCxnSpPr>
        <p:spPr>
          <a:xfrm>
            <a:off x="5769762" y="5892116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215D43-08A5-AA4E-8D46-F8BEBABD6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9716" y="5502145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47650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98E3230-A060-8148-8AC8-CD958C65B8D0}"/>
              </a:ext>
            </a:extLst>
          </p:cNvPr>
          <p:cNvSpPr/>
          <p:nvPr/>
        </p:nvSpPr>
        <p:spPr>
          <a:xfrm>
            <a:off x="2089889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179359 w 2664102"/>
              <a:gd name="connsiteY5" fmla="*/ 2802334 h 3460628"/>
              <a:gd name="connsiteX6" fmla="*/ 2169170 w 2664102"/>
              <a:gd name="connsiteY6" fmla="*/ 2809954 h 3460628"/>
              <a:gd name="connsiteX7" fmla="*/ 2190659 w 2664102"/>
              <a:gd name="connsiteY7" fmla="*/ 2849544 h 3460628"/>
              <a:gd name="connsiteX8" fmla="*/ 2225226 w 2664102"/>
              <a:gd name="connsiteY8" fmla="*/ 3020760 h 3460628"/>
              <a:gd name="connsiteX9" fmla="*/ 1785358 w 2664102"/>
              <a:gd name="connsiteY9" fmla="*/ 3460628 h 3460628"/>
              <a:gd name="connsiteX10" fmla="*/ 1354427 w 2664102"/>
              <a:gd name="connsiteY10" fmla="*/ 3109409 h 3460628"/>
              <a:gd name="connsiteX11" fmla="*/ 1354023 w 2664102"/>
              <a:gd name="connsiteY11" fmla="*/ 310540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88274"/>
                  <a:pt x="2475404" y="2558017"/>
                  <a:pt x="2179359" y="2802334"/>
                </a:cubicBezTo>
                <a:lnTo>
                  <a:pt x="2169170" y="2809954"/>
                </a:lnTo>
                <a:lnTo>
                  <a:pt x="2190659" y="2849544"/>
                </a:lnTo>
                <a:cubicBezTo>
                  <a:pt x="2212918" y="2902169"/>
                  <a:pt x="2225226" y="2960027"/>
                  <a:pt x="2225226" y="3020760"/>
                </a:cubicBezTo>
                <a:cubicBezTo>
                  <a:pt x="2225226" y="3263692"/>
                  <a:pt x="2028290" y="3460628"/>
                  <a:pt x="1785358" y="3460628"/>
                </a:cubicBezTo>
                <a:cubicBezTo>
                  <a:pt x="1572793" y="3460628"/>
                  <a:pt x="1395443" y="3309849"/>
                  <a:pt x="1354427" y="3109409"/>
                </a:cubicBezTo>
                <a:lnTo>
                  <a:pt x="1354023" y="310540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6B9FF562-9BD5-2B44-B1B7-94C288C0D6F6}"/>
              </a:ext>
            </a:extLst>
          </p:cNvPr>
          <p:cNvSpPr/>
          <p:nvPr/>
        </p:nvSpPr>
        <p:spPr>
          <a:xfrm>
            <a:off x="4385115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78C72C1-BBB8-B14F-A70E-D1EB0561C42B}"/>
              </a:ext>
            </a:extLst>
          </p:cNvPr>
          <p:cNvSpPr/>
          <p:nvPr userDrawn="1"/>
        </p:nvSpPr>
        <p:spPr>
          <a:xfrm>
            <a:off x="6680341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5613 w 2664102"/>
              <a:gd name="connsiteY6" fmla="*/ 2769384 h 3460628"/>
              <a:gd name="connsiteX7" fmla="*/ 2220103 w 2664102"/>
              <a:gd name="connsiteY7" fmla="*/ 2774826 h 3460628"/>
              <a:gd name="connsiteX8" fmla="*/ 2295226 w 2664102"/>
              <a:gd name="connsiteY8" fmla="*/ 3020760 h 3460628"/>
              <a:gd name="connsiteX9" fmla="*/ 1855358 w 2664102"/>
              <a:gd name="connsiteY9" fmla="*/ 3460628 h 3460628"/>
              <a:gd name="connsiteX10" fmla="*/ 1424427 w 2664102"/>
              <a:gd name="connsiteY10" fmla="*/ 3109409 h 3460628"/>
              <a:gd name="connsiteX11" fmla="*/ 1423668 w 2664102"/>
              <a:gd name="connsiteY11" fmla="*/ 3101884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5613" y="2769384"/>
                </a:lnTo>
                <a:lnTo>
                  <a:pt x="2220103" y="2774826"/>
                </a:lnTo>
                <a:cubicBezTo>
                  <a:pt x="2267532" y="2845029"/>
                  <a:pt x="2295226" y="2929661"/>
                  <a:pt x="2295226" y="3020760"/>
                </a:cubicBezTo>
                <a:cubicBezTo>
                  <a:pt x="2295226" y="3263692"/>
                  <a:pt x="2098290" y="3460628"/>
                  <a:pt x="1855358" y="3460628"/>
                </a:cubicBezTo>
                <a:cubicBezTo>
                  <a:pt x="1642793" y="3460628"/>
                  <a:pt x="1465443" y="3309849"/>
                  <a:pt x="1424427" y="3109409"/>
                </a:cubicBezTo>
                <a:lnTo>
                  <a:pt x="1423668" y="3101884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322CBE2-C8DB-9445-B2BF-307CEC7D4467}"/>
              </a:ext>
            </a:extLst>
          </p:cNvPr>
          <p:cNvSpPr/>
          <p:nvPr/>
        </p:nvSpPr>
        <p:spPr>
          <a:xfrm>
            <a:off x="8975567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1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359926 w 2664102"/>
              <a:gd name="connsiteY5" fmla="*/ 2621767 h 3460628"/>
              <a:gd name="connsiteX6" fmla="*/ 2289236 w 2664102"/>
              <a:gd name="connsiteY6" fmla="*/ 2699546 h 3460628"/>
              <a:gd name="connsiteX7" fmla="*/ 2301574 w 2664102"/>
              <a:gd name="connsiteY7" fmla="*/ 2709727 h 3460628"/>
              <a:gd name="connsiteX8" fmla="*/ 2430409 w 2664102"/>
              <a:gd name="connsiteY8" fmla="*/ 3020760 h 3460628"/>
              <a:gd name="connsiteX9" fmla="*/ 1990541 w 2664102"/>
              <a:gd name="connsiteY9" fmla="*/ 3460628 h 3460628"/>
              <a:gd name="connsiteX10" fmla="*/ 1559610 w 2664102"/>
              <a:gd name="connsiteY10" fmla="*/ 3109409 h 3460628"/>
              <a:gd name="connsiteX11" fmla="*/ 1557255 w 2664102"/>
              <a:gd name="connsiteY11" fmla="*/ 3086049 h 3460628"/>
              <a:gd name="connsiteX12" fmla="*/ 1468245 w 2664102"/>
              <a:gd name="connsiteY12" fmla="*/ 3099633 h 3460628"/>
              <a:gd name="connsiteX13" fmla="*/ 1332051 w 2664102"/>
              <a:gd name="connsiteY13" fmla="*/ 3106510 h 3460628"/>
              <a:gd name="connsiteX14" fmla="*/ 0 w 2664102"/>
              <a:gd name="connsiteY14" fmla="*/ 1774459 h 3460628"/>
              <a:gd name="connsiteX15" fmla="*/ 390149 w 2664102"/>
              <a:gd name="connsiteY15" fmla="*/ 832557 h 3460628"/>
              <a:gd name="connsiteX16" fmla="*/ 400718 w 2664102"/>
              <a:gd name="connsiteY16" fmla="*/ 822951 h 3460628"/>
              <a:gd name="connsiteX17" fmla="*/ 381758 w 2664102"/>
              <a:gd name="connsiteY17" fmla="*/ 761874 h 3460628"/>
              <a:gd name="connsiteX18" fmla="*/ 368876 w 2664102"/>
              <a:gd name="connsiteY18" fmla="*/ 634084 h 3460628"/>
              <a:gd name="connsiteX19" fmla="*/ 1002960 w 2664102"/>
              <a:gd name="connsiteY19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5" y="159688"/>
                  <a:pt x="1587215" y="387270"/>
                </a:cubicBezTo>
                <a:lnTo>
                  <a:pt x="1613791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096315"/>
                  <a:pt x="2549951" y="2391510"/>
                  <a:pt x="2359926" y="2621767"/>
                </a:cubicBezTo>
                <a:lnTo>
                  <a:pt x="2289236" y="2699546"/>
                </a:lnTo>
                <a:lnTo>
                  <a:pt x="2301574" y="2709727"/>
                </a:lnTo>
                <a:cubicBezTo>
                  <a:pt x="2381175" y="2789327"/>
                  <a:pt x="2430409" y="2899294"/>
                  <a:pt x="2430409" y="3020760"/>
                </a:cubicBezTo>
                <a:cubicBezTo>
                  <a:pt x="2430409" y="3263692"/>
                  <a:pt x="2233473" y="3460628"/>
                  <a:pt x="1990541" y="3460628"/>
                </a:cubicBezTo>
                <a:cubicBezTo>
                  <a:pt x="1777975" y="3460628"/>
                  <a:pt x="1600626" y="3309849"/>
                  <a:pt x="1559610" y="3109409"/>
                </a:cubicBezTo>
                <a:lnTo>
                  <a:pt x="1557255" y="3086049"/>
                </a:lnTo>
                <a:lnTo>
                  <a:pt x="1468245" y="3099633"/>
                </a:lnTo>
                <a:cubicBezTo>
                  <a:pt x="1423466" y="3104181"/>
                  <a:pt x="1378030" y="3106510"/>
                  <a:pt x="1332051" y="3106510"/>
                </a:cubicBez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8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084B4BE7-DD1C-1743-85E4-D3ED17FE67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91885" y="313586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5E862C59-ABDF-FB45-866F-C33FB45F9EE7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623112" y="311706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16252092-110B-DF41-BAA1-24D8CA1DA645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78370" y="312153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6BE3560E-17BA-CF47-9892-C7DA0E58699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209597" y="310273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B96E93-12A7-0543-B8EE-9285E103FDF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2A1B4-9317-CA4F-8010-A831C931E180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13E1DCE-8617-FE49-9D50-215190C95744}"/>
              </a:ext>
            </a:extLst>
          </p:cNvPr>
          <p:cNvSpPr/>
          <p:nvPr userDrawn="1"/>
        </p:nvSpPr>
        <p:spPr>
          <a:xfrm>
            <a:off x="2562014" y="1786976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F0B779-49F1-BD40-A379-6E82ED7A8EA5}"/>
              </a:ext>
            </a:extLst>
          </p:cNvPr>
          <p:cNvSpPr/>
          <p:nvPr userDrawn="1"/>
        </p:nvSpPr>
        <p:spPr>
          <a:xfrm>
            <a:off x="4860745" y="1805440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B6F19E-6C02-7B40-813C-4C605D3E627A}"/>
              </a:ext>
            </a:extLst>
          </p:cNvPr>
          <p:cNvSpPr/>
          <p:nvPr userDrawn="1"/>
        </p:nvSpPr>
        <p:spPr>
          <a:xfrm>
            <a:off x="7155971" y="1805439"/>
            <a:ext cx="1054660" cy="1054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601DA3-31CF-EE49-AC34-35907C8E7C67}"/>
              </a:ext>
            </a:extLst>
          </p:cNvPr>
          <p:cNvSpPr/>
          <p:nvPr userDrawn="1"/>
        </p:nvSpPr>
        <p:spPr>
          <a:xfrm>
            <a:off x="9451197" y="1805439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FA3C6B8-1B91-3C45-ABF9-38614C60D8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47941" y="194690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A458E8DF-54E7-064A-9CDB-051A735469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64548" y="1949503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FDFA3651-9899-9946-9C5D-81AF4B51C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38393" y="1962861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790CDE1-298B-B145-BA4E-F6881FB7F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55000" y="196545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6B9FF562-9BD5-2B44-B1B7-94C288C0D6F6}"/>
              </a:ext>
            </a:extLst>
          </p:cNvPr>
          <p:cNvSpPr/>
          <p:nvPr/>
        </p:nvSpPr>
        <p:spPr>
          <a:xfrm>
            <a:off x="5803946" y="2019544"/>
            <a:ext cx="2331225" cy="3159461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78C72C1-BBB8-B14F-A70E-D1EB0561C42B}"/>
              </a:ext>
            </a:extLst>
          </p:cNvPr>
          <p:cNvSpPr/>
          <p:nvPr userDrawn="1"/>
        </p:nvSpPr>
        <p:spPr>
          <a:xfrm>
            <a:off x="7786158" y="2019544"/>
            <a:ext cx="2295226" cy="3206417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5613 w 2664102"/>
              <a:gd name="connsiteY6" fmla="*/ 2769384 h 3460628"/>
              <a:gd name="connsiteX7" fmla="*/ 2220103 w 2664102"/>
              <a:gd name="connsiteY7" fmla="*/ 2774826 h 3460628"/>
              <a:gd name="connsiteX8" fmla="*/ 2295226 w 2664102"/>
              <a:gd name="connsiteY8" fmla="*/ 3020760 h 3460628"/>
              <a:gd name="connsiteX9" fmla="*/ 1855358 w 2664102"/>
              <a:gd name="connsiteY9" fmla="*/ 3460628 h 3460628"/>
              <a:gd name="connsiteX10" fmla="*/ 1424427 w 2664102"/>
              <a:gd name="connsiteY10" fmla="*/ 3109409 h 3460628"/>
              <a:gd name="connsiteX11" fmla="*/ 1423668 w 2664102"/>
              <a:gd name="connsiteY11" fmla="*/ 3101884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5613" y="2769384"/>
                </a:lnTo>
                <a:lnTo>
                  <a:pt x="2220103" y="2774826"/>
                </a:lnTo>
                <a:cubicBezTo>
                  <a:pt x="2267532" y="2845029"/>
                  <a:pt x="2295226" y="2929661"/>
                  <a:pt x="2295226" y="3020760"/>
                </a:cubicBezTo>
                <a:cubicBezTo>
                  <a:pt x="2295226" y="3263692"/>
                  <a:pt x="2098290" y="3460628"/>
                  <a:pt x="1855358" y="3460628"/>
                </a:cubicBezTo>
                <a:cubicBezTo>
                  <a:pt x="1642793" y="3460628"/>
                  <a:pt x="1465443" y="3309849"/>
                  <a:pt x="1424427" y="3109409"/>
                </a:cubicBezTo>
                <a:lnTo>
                  <a:pt x="1423668" y="3101884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322CBE2-C8DB-9445-B2BF-307CEC7D4467}"/>
              </a:ext>
            </a:extLst>
          </p:cNvPr>
          <p:cNvSpPr/>
          <p:nvPr/>
        </p:nvSpPr>
        <p:spPr>
          <a:xfrm>
            <a:off x="9833323" y="1999852"/>
            <a:ext cx="2295226" cy="3159461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1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359926 w 2664102"/>
              <a:gd name="connsiteY5" fmla="*/ 2621767 h 3460628"/>
              <a:gd name="connsiteX6" fmla="*/ 2289236 w 2664102"/>
              <a:gd name="connsiteY6" fmla="*/ 2699546 h 3460628"/>
              <a:gd name="connsiteX7" fmla="*/ 2301574 w 2664102"/>
              <a:gd name="connsiteY7" fmla="*/ 2709727 h 3460628"/>
              <a:gd name="connsiteX8" fmla="*/ 2430409 w 2664102"/>
              <a:gd name="connsiteY8" fmla="*/ 3020760 h 3460628"/>
              <a:gd name="connsiteX9" fmla="*/ 1990541 w 2664102"/>
              <a:gd name="connsiteY9" fmla="*/ 3460628 h 3460628"/>
              <a:gd name="connsiteX10" fmla="*/ 1559610 w 2664102"/>
              <a:gd name="connsiteY10" fmla="*/ 3109409 h 3460628"/>
              <a:gd name="connsiteX11" fmla="*/ 1557255 w 2664102"/>
              <a:gd name="connsiteY11" fmla="*/ 3086049 h 3460628"/>
              <a:gd name="connsiteX12" fmla="*/ 1468245 w 2664102"/>
              <a:gd name="connsiteY12" fmla="*/ 3099633 h 3460628"/>
              <a:gd name="connsiteX13" fmla="*/ 1332051 w 2664102"/>
              <a:gd name="connsiteY13" fmla="*/ 3106510 h 3460628"/>
              <a:gd name="connsiteX14" fmla="*/ 0 w 2664102"/>
              <a:gd name="connsiteY14" fmla="*/ 1774459 h 3460628"/>
              <a:gd name="connsiteX15" fmla="*/ 390149 w 2664102"/>
              <a:gd name="connsiteY15" fmla="*/ 832557 h 3460628"/>
              <a:gd name="connsiteX16" fmla="*/ 400718 w 2664102"/>
              <a:gd name="connsiteY16" fmla="*/ 822951 h 3460628"/>
              <a:gd name="connsiteX17" fmla="*/ 381758 w 2664102"/>
              <a:gd name="connsiteY17" fmla="*/ 761874 h 3460628"/>
              <a:gd name="connsiteX18" fmla="*/ 368876 w 2664102"/>
              <a:gd name="connsiteY18" fmla="*/ 634084 h 3460628"/>
              <a:gd name="connsiteX19" fmla="*/ 1002960 w 2664102"/>
              <a:gd name="connsiteY19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5" y="159688"/>
                  <a:pt x="1587215" y="387270"/>
                </a:cubicBezTo>
                <a:lnTo>
                  <a:pt x="1613791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096315"/>
                  <a:pt x="2549951" y="2391510"/>
                  <a:pt x="2359926" y="2621767"/>
                </a:cubicBezTo>
                <a:lnTo>
                  <a:pt x="2289236" y="2699546"/>
                </a:lnTo>
                <a:lnTo>
                  <a:pt x="2301574" y="2709727"/>
                </a:lnTo>
                <a:cubicBezTo>
                  <a:pt x="2381175" y="2789327"/>
                  <a:pt x="2430409" y="2899294"/>
                  <a:pt x="2430409" y="3020760"/>
                </a:cubicBezTo>
                <a:cubicBezTo>
                  <a:pt x="2430409" y="3263692"/>
                  <a:pt x="2233473" y="3460628"/>
                  <a:pt x="1990541" y="3460628"/>
                </a:cubicBezTo>
                <a:cubicBezTo>
                  <a:pt x="1777975" y="3460628"/>
                  <a:pt x="1600626" y="3309849"/>
                  <a:pt x="1559610" y="3109409"/>
                </a:cubicBezTo>
                <a:lnTo>
                  <a:pt x="1557255" y="3086049"/>
                </a:lnTo>
                <a:lnTo>
                  <a:pt x="1468245" y="3099633"/>
                </a:lnTo>
                <a:cubicBezTo>
                  <a:pt x="1423466" y="3104181"/>
                  <a:pt x="1378030" y="3106510"/>
                  <a:pt x="1332051" y="3106510"/>
                </a:cubicBez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8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B96E93-12A7-0543-B8EE-9285E103FDF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2A1B4-9317-CA4F-8010-A831C931E180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22" name="Freeform 52">
            <a:extLst>
              <a:ext uri="{FF2B5EF4-FFF2-40B4-BE49-F238E27FC236}">
                <a16:creationId xmlns:a16="http://schemas.microsoft.com/office/drawing/2014/main" id="{C5C22716-219D-4A1B-ACE4-AB4C49B82711}"/>
              </a:ext>
            </a:extLst>
          </p:cNvPr>
          <p:cNvSpPr/>
          <p:nvPr userDrawn="1"/>
        </p:nvSpPr>
        <p:spPr>
          <a:xfrm>
            <a:off x="3932371" y="2019544"/>
            <a:ext cx="2331225" cy="3128214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52">
            <a:extLst>
              <a:ext uri="{FF2B5EF4-FFF2-40B4-BE49-F238E27FC236}">
                <a16:creationId xmlns:a16="http://schemas.microsoft.com/office/drawing/2014/main" id="{020245C1-C0CE-41B8-AE3D-6C4355391C2B}"/>
              </a:ext>
            </a:extLst>
          </p:cNvPr>
          <p:cNvSpPr/>
          <p:nvPr userDrawn="1"/>
        </p:nvSpPr>
        <p:spPr>
          <a:xfrm>
            <a:off x="1995843" y="2019544"/>
            <a:ext cx="2331225" cy="3128214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52">
            <a:extLst>
              <a:ext uri="{FF2B5EF4-FFF2-40B4-BE49-F238E27FC236}">
                <a16:creationId xmlns:a16="http://schemas.microsoft.com/office/drawing/2014/main" id="{858FF89D-9309-47B8-BE81-A400E6F4D912}"/>
              </a:ext>
            </a:extLst>
          </p:cNvPr>
          <p:cNvSpPr/>
          <p:nvPr userDrawn="1"/>
        </p:nvSpPr>
        <p:spPr>
          <a:xfrm>
            <a:off x="13631" y="2019544"/>
            <a:ext cx="2331225" cy="3128214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98E3230-A060-8148-8AC8-CD958C65B8D0}"/>
              </a:ext>
            </a:extLst>
          </p:cNvPr>
          <p:cNvSpPr/>
          <p:nvPr/>
        </p:nvSpPr>
        <p:spPr>
          <a:xfrm>
            <a:off x="2089889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179359 w 2664102"/>
              <a:gd name="connsiteY5" fmla="*/ 2802334 h 3460628"/>
              <a:gd name="connsiteX6" fmla="*/ 2169170 w 2664102"/>
              <a:gd name="connsiteY6" fmla="*/ 2809954 h 3460628"/>
              <a:gd name="connsiteX7" fmla="*/ 2190659 w 2664102"/>
              <a:gd name="connsiteY7" fmla="*/ 2849544 h 3460628"/>
              <a:gd name="connsiteX8" fmla="*/ 2225226 w 2664102"/>
              <a:gd name="connsiteY8" fmla="*/ 3020760 h 3460628"/>
              <a:gd name="connsiteX9" fmla="*/ 1785358 w 2664102"/>
              <a:gd name="connsiteY9" fmla="*/ 3460628 h 3460628"/>
              <a:gd name="connsiteX10" fmla="*/ 1354427 w 2664102"/>
              <a:gd name="connsiteY10" fmla="*/ 3109409 h 3460628"/>
              <a:gd name="connsiteX11" fmla="*/ 1354023 w 2664102"/>
              <a:gd name="connsiteY11" fmla="*/ 310540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88274"/>
                  <a:pt x="2475404" y="2558017"/>
                  <a:pt x="2179359" y="2802334"/>
                </a:cubicBezTo>
                <a:lnTo>
                  <a:pt x="2169170" y="2809954"/>
                </a:lnTo>
                <a:lnTo>
                  <a:pt x="2190659" y="2849544"/>
                </a:lnTo>
                <a:cubicBezTo>
                  <a:pt x="2212918" y="2902169"/>
                  <a:pt x="2225226" y="2960027"/>
                  <a:pt x="2225226" y="3020760"/>
                </a:cubicBezTo>
                <a:cubicBezTo>
                  <a:pt x="2225226" y="3263692"/>
                  <a:pt x="2028290" y="3460628"/>
                  <a:pt x="1785358" y="3460628"/>
                </a:cubicBezTo>
                <a:cubicBezTo>
                  <a:pt x="1572793" y="3460628"/>
                  <a:pt x="1395443" y="3309849"/>
                  <a:pt x="1354427" y="3109409"/>
                </a:cubicBezTo>
                <a:lnTo>
                  <a:pt x="1354023" y="310540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6B9FF562-9BD5-2B44-B1B7-94C288C0D6F6}"/>
              </a:ext>
            </a:extLst>
          </p:cNvPr>
          <p:cNvSpPr/>
          <p:nvPr/>
        </p:nvSpPr>
        <p:spPr>
          <a:xfrm>
            <a:off x="4385115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78C72C1-BBB8-B14F-A70E-D1EB0561C42B}"/>
              </a:ext>
            </a:extLst>
          </p:cNvPr>
          <p:cNvSpPr/>
          <p:nvPr userDrawn="1"/>
        </p:nvSpPr>
        <p:spPr>
          <a:xfrm>
            <a:off x="6680341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5613 w 2664102"/>
              <a:gd name="connsiteY6" fmla="*/ 2769384 h 3460628"/>
              <a:gd name="connsiteX7" fmla="*/ 2220103 w 2664102"/>
              <a:gd name="connsiteY7" fmla="*/ 2774826 h 3460628"/>
              <a:gd name="connsiteX8" fmla="*/ 2295226 w 2664102"/>
              <a:gd name="connsiteY8" fmla="*/ 3020760 h 3460628"/>
              <a:gd name="connsiteX9" fmla="*/ 1855358 w 2664102"/>
              <a:gd name="connsiteY9" fmla="*/ 3460628 h 3460628"/>
              <a:gd name="connsiteX10" fmla="*/ 1424427 w 2664102"/>
              <a:gd name="connsiteY10" fmla="*/ 3109409 h 3460628"/>
              <a:gd name="connsiteX11" fmla="*/ 1423668 w 2664102"/>
              <a:gd name="connsiteY11" fmla="*/ 3101884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5613" y="2769384"/>
                </a:lnTo>
                <a:lnTo>
                  <a:pt x="2220103" y="2774826"/>
                </a:lnTo>
                <a:cubicBezTo>
                  <a:pt x="2267532" y="2845029"/>
                  <a:pt x="2295226" y="2929661"/>
                  <a:pt x="2295226" y="3020760"/>
                </a:cubicBezTo>
                <a:cubicBezTo>
                  <a:pt x="2295226" y="3263692"/>
                  <a:pt x="2098290" y="3460628"/>
                  <a:pt x="1855358" y="3460628"/>
                </a:cubicBezTo>
                <a:cubicBezTo>
                  <a:pt x="1642793" y="3460628"/>
                  <a:pt x="1465443" y="3309849"/>
                  <a:pt x="1424427" y="3109409"/>
                </a:cubicBezTo>
                <a:lnTo>
                  <a:pt x="1423668" y="3101884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084B4BE7-DD1C-1743-85E4-D3ED17FE67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91885" y="313586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5E862C59-ABDF-FB45-866F-C33FB45F9EE7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623112" y="311706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16252092-110B-DF41-BAA1-24D8CA1DA645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78370" y="312153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B96E93-12A7-0543-B8EE-9285E103FDF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2A1B4-9317-CA4F-8010-A831C931E180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13E1DCE-8617-FE49-9D50-215190C95744}"/>
              </a:ext>
            </a:extLst>
          </p:cNvPr>
          <p:cNvSpPr/>
          <p:nvPr userDrawn="1"/>
        </p:nvSpPr>
        <p:spPr>
          <a:xfrm>
            <a:off x="2562014" y="1786976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F0B779-49F1-BD40-A379-6E82ED7A8EA5}"/>
              </a:ext>
            </a:extLst>
          </p:cNvPr>
          <p:cNvSpPr/>
          <p:nvPr userDrawn="1"/>
        </p:nvSpPr>
        <p:spPr>
          <a:xfrm>
            <a:off x="4860745" y="1805440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B6F19E-6C02-7B40-813C-4C605D3E627A}"/>
              </a:ext>
            </a:extLst>
          </p:cNvPr>
          <p:cNvSpPr/>
          <p:nvPr userDrawn="1"/>
        </p:nvSpPr>
        <p:spPr>
          <a:xfrm>
            <a:off x="7155971" y="1805439"/>
            <a:ext cx="1054660" cy="1054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601DA3-31CF-EE49-AC34-35907C8E7C67}"/>
              </a:ext>
            </a:extLst>
          </p:cNvPr>
          <p:cNvSpPr/>
          <p:nvPr userDrawn="1"/>
        </p:nvSpPr>
        <p:spPr>
          <a:xfrm>
            <a:off x="9451197" y="1805439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FA3C6B8-1B91-3C45-ABF9-38614C60D8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47941" y="194690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A458E8DF-54E7-064A-9CDB-051A735469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64548" y="1949503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FDFA3651-9899-9946-9C5D-81AF4B51C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38393" y="1962861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5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>
            <a:extLst>
              <a:ext uri="{FF2B5EF4-FFF2-40B4-BE49-F238E27FC236}">
                <a16:creationId xmlns:a16="http://schemas.microsoft.com/office/drawing/2014/main" id="{C2DB8636-C798-AD47-8DC9-47814E3387DD}"/>
              </a:ext>
            </a:extLst>
          </p:cNvPr>
          <p:cNvSpPr/>
          <p:nvPr/>
        </p:nvSpPr>
        <p:spPr>
          <a:xfrm>
            <a:off x="4292836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3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5ECD853-1DE4-6A49-83BF-BE872511E6E0}"/>
              </a:ext>
            </a:extLst>
          </p:cNvPr>
          <p:cNvSpPr/>
          <p:nvPr/>
        </p:nvSpPr>
        <p:spPr>
          <a:xfrm>
            <a:off x="3846806" y="2428576"/>
            <a:ext cx="323830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215">
                <a:moveTo>
                  <a:pt x="213" y="107"/>
                </a:moveTo>
                <a:cubicBezTo>
                  <a:pt x="213" y="166"/>
                  <a:pt x="166" y="215"/>
                  <a:pt x="106" y="215"/>
                </a:cubicBezTo>
                <a:cubicBezTo>
                  <a:pt x="48" y="215"/>
                  <a:pt x="0" y="166"/>
                  <a:pt x="0" y="107"/>
                </a:cubicBezTo>
                <a:cubicBezTo>
                  <a:pt x="0" y="48"/>
                  <a:pt x="48" y="0"/>
                  <a:pt x="106" y="0"/>
                </a:cubicBezTo>
                <a:cubicBezTo>
                  <a:pt x="166" y="0"/>
                  <a:pt x="213" y="48"/>
                  <a:pt x="213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FB605EC-FC6D-3D40-A5B0-5C7A5B28222F}"/>
              </a:ext>
            </a:extLst>
          </p:cNvPr>
          <p:cNvSpPr/>
          <p:nvPr/>
        </p:nvSpPr>
        <p:spPr>
          <a:xfrm>
            <a:off x="3912488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9" y="128"/>
                  <a:pt x="63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99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13784D3-D312-744B-8BF6-8D3D764C1FF8}"/>
              </a:ext>
            </a:extLst>
          </p:cNvPr>
          <p:cNvSpPr/>
          <p:nvPr/>
        </p:nvSpPr>
        <p:spPr>
          <a:xfrm>
            <a:off x="3324401" y="800258"/>
            <a:ext cx="1370167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990">
                <a:moveTo>
                  <a:pt x="898" y="447"/>
                </a:moveTo>
                <a:cubicBezTo>
                  <a:pt x="898" y="649"/>
                  <a:pt x="765" y="819"/>
                  <a:pt x="583" y="875"/>
                </a:cubicBezTo>
                <a:cubicBezTo>
                  <a:pt x="541" y="889"/>
                  <a:pt x="471" y="936"/>
                  <a:pt x="448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1" y="817"/>
                  <a:pt x="0" y="649"/>
                  <a:pt x="0" y="447"/>
                </a:cubicBezTo>
                <a:cubicBezTo>
                  <a:pt x="0" y="200"/>
                  <a:pt x="201" y="0"/>
                  <a:pt x="448" y="0"/>
                </a:cubicBezTo>
                <a:cubicBezTo>
                  <a:pt x="696" y="0"/>
                  <a:pt x="898" y="200"/>
                  <a:pt x="898" y="44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952250C-2D0F-064B-B9BE-BB9EECA238E4}"/>
              </a:ext>
            </a:extLst>
          </p:cNvPr>
          <p:cNvSpPr/>
          <p:nvPr/>
        </p:nvSpPr>
        <p:spPr>
          <a:xfrm>
            <a:off x="6055570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5" y="215"/>
                  <a:pt x="106" y="215"/>
                </a:cubicBezTo>
                <a:cubicBezTo>
                  <a:pt x="46" y="215"/>
                  <a:pt x="0" y="166"/>
                  <a:pt x="0" y="107"/>
                </a:cubicBezTo>
                <a:cubicBezTo>
                  <a:pt x="0" y="48"/>
                  <a:pt x="46" y="0"/>
                  <a:pt x="106" y="0"/>
                </a:cubicBezTo>
                <a:cubicBezTo>
                  <a:pt x="165" y="0"/>
                  <a:pt x="214" y="48"/>
                  <a:pt x="214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383608B-3ED7-074D-A0C2-469C4A907A53}"/>
              </a:ext>
            </a:extLst>
          </p:cNvPr>
          <p:cNvSpPr/>
          <p:nvPr/>
        </p:nvSpPr>
        <p:spPr>
          <a:xfrm>
            <a:off x="6119725" y="2494259"/>
            <a:ext cx="193993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28">
                <a:moveTo>
                  <a:pt x="128" y="64"/>
                </a:moveTo>
                <a:cubicBezTo>
                  <a:pt x="128" y="100"/>
                  <a:pt x="100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100" y="0"/>
                  <a:pt x="128" y="30"/>
                  <a:pt x="128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49B34B02-D6BF-B143-85D1-021CEA346336}"/>
              </a:ext>
            </a:extLst>
          </p:cNvPr>
          <p:cNvSpPr/>
          <p:nvPr/>
        </p:nvSpPr>
        <p:spPr>
          <a:xfrm>
            <a:off x="5531638" y="2921959"/>
            <a:ext cx="1368640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991">
                <a:moveTo>
                  <a:pt x="897" y="542"/>
                </a:moveTo>
                <a:cubicBezTo>
                  <a:pt x="897" y="341"/>
                  <a:pt x="766" y="172"/>
                  <a:pt x="584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6" y="50"/>
                  <a:pt x="357" y="101"/>
                  <a:pt x="315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2" y="991"/>
                  <a:pt x="449" y="991"/>
                </a:cubicBezTo>
                <a:cubicBezTo>
                  <a:pt x="697" y="991"/>
                  <a:pt x="897" y="789"/>
                  <a:pt x="897" y="542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8BCF563E-9283-AC4E-8512-9E60AF0E8397}"/>
              </a:ext>
            </a:extLst>
          </p:cNvPr>
          <p:cNvSpPr/>
          <p:nvPr/>
        </p:nvSpPr>
        <p:spPr>
          <a:xfrm>
            <a:off x="6489380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4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17F71C7-97C2-574F-826D-B09EC5C3194C}"/>
              </a:ext>
            </a:extLst>
          </p:cNvPr>
          <p:cNvSpPr/>
          <p:nvPr/>
        </p:nvSpPr>
        <p:spPr>
          <a:xfrm>
            <a:off x="8249060" y="2428576"/>
            <a:ext cx="326885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5" h="215">
                <a:moveTo>
                  <a:pt x="215" y="107"/>
                </a:moveTo>
                <a:cubicBezTo>
                  <a:pt x="215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5" y="48"/>
                  <a:pt x="215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6F4A2A0-18C8-F044-A431-537EB66CDFB7}"/>
              </a:ext>
            </a:extLst>
          </p:cNvPr>
          <p:cNvSpPr/>
          <p:nvPr/>
        </p:nvSpPr>
        <p:spPr>
          <a:xfrm>
            <a:off x="8316270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8" y="128"/>
                  <a:pt x="64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30"/>
                  <a:pt x="29" y="0"/>
                  <a:pt x="64" y="0"/>
                </a:cubicBezTo>
                <a:cubicBezTo>
                  <a:pt x="98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4EE984EA-0E9E-E246-B144-9A6FBED36A0D}"/>
              </a:ext>
            </a:extLst>
          </p:cNvPr>
          <p:cNvSpPr/>
          <p:nvPr/>
        </p:nvSpPr>
        <p:spPr>
          <a:xfrm>
            <a:off x="7728183" y="800258"/>
            <a:ext cx="1367112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0">
                <a:moveTo>
                  <a:pt x="896" y="447"/>
                </a:moveTo>
                <a:cubicBezTo>
                  <a:pt x="896" y="649"/>
                  <a:pt x="764" y="819"/>
                  <a:pt x="582" y="875"/>
                </a:cubicBezTo>
                <a:cubicBezTo>
                  <a:pt x="541" y="889"/>
                  <a:pt x="471" y="936"/>
                  <a:pt x="449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2" y="817"/>
                  <a:pt x="0" y="649"/>
                  <a:pt x="0" y="447"/>
                </a:cubicBezTo>
                <a:cubicBezTo>
                  <a:pt x="0" y="200"/>
                  <a:pt x="202" y="0"/>
                  <a:pt x="449" y="0"/>
                </a:cubicBezTo>
                <a:cubicBezTo>
                  <a:pt x="696" y="0"/>
                  <a:pt x="896" y="200"/>
                  <a:pt x="896" y="44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3B7BA85-0535-9D4E-9ABA-CAF119D02F9C}"/>
              </a:ext>
            </a:extLst>
          </p:cNvPr>
          <p:cNvSpPr/>
          <p:nvPr/>
        </p:nvSpPr>
        <p:spPr>
          <a:xfrm>
            <a:off x="8684398" y="2475929"/>
            <a:ext cx="1661920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9" h="154">
                <a:moveTo>
                  <a:pt x="1067" y="76"/>
                </a:moveTo>
                <a:cubicBezTo>
                  <a:pt x="1067" y="49"/>
                  <a:pt x="1074" y="23"/>
                  <a:pt x="1088" y="0"/>
                </a:cubicBezTo>
                <a:lnTo>
                  <a:pt x="2" y="0"/>
                </a:lnTo>
                <a:cubicBezTo>
                  <a:pt x="16" y="23"/>
                  <a:pt x="23" y="49"/>
                  <a:pt x="23" y="76"/>
                </a:cubicBezTo>
                <a:cubicBezTo>
                  <a:pt x="23" y="106"/>
                  <a:pt x="14" y="131"/>
                  <a:pt x="0" y="154"/>
                </a:cubicBezTo>
                <a:lnTo>
                  <a:pt x="1089" y="154"/>
                </a:lnTo>
                <a:cubicBezTo>
                  <a:pt x="1074" y="131"/>
                  <a:pt x="1067" y="106"/>
                  <a:pt x="1067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02BE76FA-A18A-5C43-8289-F22F35416D17}"/>
              </a:ext>
            </a:extLst>
          </p:cNvPr>
          <p:cNvSpPr/>
          <p:nvPr/>
        </p:nvSpPr>
        <p:spPr>
          <a:xfrm>
            <a:off x="10445605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4" y="48"/>
                  <a:pt x="214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0B312E8-A919-B644-AE39-4333DF830601}"/>
              </a:ext>
            </a:extLst>
          </p:cNvPr>
          <p:cNvSpPr/>
          <p:nvPr/>
        </p:nvSpPr>
        <p:spPr>
          <a:xfrm>
            <a:off x="10512815" y="2494259"/>
            <a:ext cx="190937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128">
                <a:moveTo>
                  <a:pt x="126" y="64"/>
                </a:moveTo>
                <a:cubicBezTo>
                  <a:pt x="126" y="100"/>
                  <a:pt x="98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98" y="0"/>
                  <a:pt x="126" y="30"/>
                  <a:pt x="126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46B9467-BABF-064B-910D-2C704D814251}"/>
              </a:ext>
            </a:extLst>
          </p:cNvPr>
          <p:cNvSpPr/>
          <p:nvPr/>
        </p:nvSpPr>
        <p:spPr>
          <a:xfrm>
            <a:off x="9924727" y="2921959"/>
            <a:ext cx="1367112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1">
                <a:moveTo>
                  <a:pt x="896" y="542"/>
                </a:moveTo>
                <a:cubicBezTo>
                  <a:pt x="896" y="341"/>
                  <a:pt x="764" y="172"/>
                  <a:pt x="582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7" y="50"/>
                  <a:pt x="355" y="101"/>
                  <a:pt x="314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0" y="991"/>
                  <a:pt x="449" y="991"/>
                </a:cubicBezTo>
                <a:cubicBezTo>
                  <a:pt x="696" y="991"/>
                  <a:pt x="896" y="789"/>
                  <a:pt x="896" y="542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634976-744C-254F-BE6F-6EB202B92360}"/>
              </a:ext>
            </a:extLst>
          </p:cNvPr>
          <p:cNvSpPr txBox="1"/>
          <p:nvPr/>
        </p:nvSpPr>
        <p:spPr>
          <a:xfrm>
            <a:off x="5691808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E5118A-8174-6649-9B3B-D77A8707F876}"/>
              </a:ext>
            </a:extLst>
          </p:cNvPr>
          <p:cNvSpPr txBox="1"/>
          <p:nvPr/>
        </p:nvSpPr>
        <p:spPr>
          <a:xfrm>
            <a:off x="10092535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E9F9D0-9E26-264C-AEC8-09904D07E9EC}"/>
              </a:ext>
            </a:extLst>
          </p:cNvPr>
          <p:cNvSpPr txBox="1"/>
          <p:nvPr/>
        </p:nvSpPr>
        <p:spPr>
          <a:xfrm>
            <a:off x="3477661" y="3013347"/>
            <a:ext cx="10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C43E96-4B36-3748-B67A-4817918F0204}"/>
              </a:ext>
            </a:extLst>
          </p:cNvPr>
          <p:cNvSpPr txBox="1"/>
          <p:nvPr/>
        </p:nvSpPr>
        <p:spPr>
          <a:xfrm>
            <a:off x="7895149" y="3013347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3DED761C-20FA-594A-9976-CFD8D1D382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3955" y="2984923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ADC51583-6324-9C45-9B98-7374A9499F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1647" y="2951026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5D6484B6-6A23-DA4C-AFB8-4A3877BAEB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51398" y="1028522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17E014FD-573A-CD4A-8E06-A12C82D41C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77489" y="994625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337311E9-3EFE-D343-B68E-E469AF748125}"/>
              </a:ext>
            </a:extLst>
          </p:cNvPr>
          <p:cNvSpPr/>
          <p:nvPr userDrawn="1"/>
        </p:nvSpPr>
        <p:spPr>
          <a:xfrm>
            <a:off x="0" y="2489789"/>
            <a:ext cx="3733642" cy="233707"/>
          </a:xfrm>
          <a:custGeom>
            <a:avLst/>
            <a:gdLst>
              <a:gd name="connsiteX0" fmla="*/ 0 w 3733642"/>
              <a:gd name="connsiteY0" fmla="*/ 0 h 233707"/>
              <a:gd name="connsiteX1" fmla="*/ 2074776 w 3733642"/>
              <a:gd name="connsiteY1" fmla="*/ 0 h 233707"/>
              <a:gd name="connsiteX2" fmla="*/ 2492280 w 3733642"/>
              <a:gd name="connsiteY2" fmla="*/ 0 h 233707"/>
              <a:gd name="connsiteX3" fmla="*/ 3732116 w 3733642"/>
              <a:gd name="connsiteY3" fmla="*/ 0 h 233707"/>
              <a:gd name="connsiteX4" fmla="*/ 3700068 w 3733642"/>
              <a:gd name="connsiteY4" fmla="*/ 115336 h 233707"/>
              <a:gd name="connsiteX5" fmla="*/ 3733642 w 3733642"/>
              <a:gd name="connsiteY5" fmla="*/ 233707 h 233707"/>
              <a:gd name="connsiteX6" fmla="*/ 2494674 w 3733642"/>
              <a:gd name="connsiteY6" fmla="*/ 233707 h 233707"/>
              <a:gd name="connsiteX7" fmla="*/ 2073250 w 3733642"/>
              <a:gd name="connsiteY7" fmla="*/ 233707 h 233707"/>
              <a:gd name="connsiteX8" fmla="*/ 0 w 3733642"/>
              <a:gd name="connsiteY8" fmla="*/ 233707 h 2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642" h="233707">
                <a:moveTo>
                  <a:pt x="0" y="0"/>
                </a:moveTo>
                <a:lnTo>
                  <a:pt x="2074776" y="0"/>
                </a:lnTo>
                <a:lnTo>
                  <a:pt x="2492280" y="0"/>
                </a:lnTo>
                <a:lnTo>
                  <a:pt x="3732116" y="0"/>
                </a:lnTo>
                <a:cubicBezTo>
                  <a:pt x="3710751" y="34904"/>
                  <a:pt x="3700068" y="74361"/>
                  <a:pt x="3700068" y="115336"/>
                </a:cubicBezTo>
                <a:cubicBezTo>
                  <a:pt x="3700068" y="160863"/>
                  <a:pt x="3713803" y="198803"/>
                  <a:pt x="3733642" y="233707"/>
                </a:cubicBezTo>
                <a:lnTo>
                  <a:pt x="2494674" y="233707"/>
                </a:lnTo>
                <a:lnTo>
                  <a:pt x="2073250" y="233707"/>
                </a:lnTo>
                <a:lnTo>
                  <a:pt x="0" y="233707"/>
                </a:ln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453934-7B62-4644-A627-15E6F071BCE9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3C83FA-5939-4A4D-8F14-DBDF6C3C824C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2202688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8D471C-0C8F-0146-83F3-CAF71642C847}"/>
              </a:ext>
            </a:extLst>
          </p:cNvPr>
          <p:cNvSpPr/>
          <p:nvPr userDrawn="1"/>
        </p:nvSpPr>
        <p:spPr>
          <a:xfrm flipV="1">
            <a:off x="1808067" y="0"/>
            <a:ext cx="5567770" cy="6932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grpSp>
        <p:nvGrpSpPr>
          <p:cNvPr id="6" name="Google Shape;664;p39">
            <a:extLst>
              <a:ext uri="{FF2B5EF4-FFF2-40B4-BE49-F238E27FC236}">
                <a16:creationId xmlns:a16="http://schemas.microsoft.com/office/drawing/2014/main" id="{CC85109A-A3EC-3D46-89F2-96E07506BA98}"/>
              </a:ext>
            </a:extLst>
          </p:cNvPr>
          <p:cNvGrpSpPr/>
          <p:nvPr userDrawn="1"/>
        </p:nvGrpSpPr>
        <p:grpSpPr>
          <a:xfrm>
            <a:off x="2228342" y="5863147"/>
            <a:ext cx="233548" cy="233548"/>
            <a:chOff x="5941025" y="3634400"/>
            <a:chExt cx="467650" cy="467650"/>
          </a:xfrm>
        </p:grpSpPr>
        <p:sp>
          <p:nvSpPr>
            <p:cNvPr id="7" name="Google Shape;665;p39">
              <a:extLst>
                <a:ext uri="{FF2B5EF4-FFF2-40B4-BE49-F238E27FC236}">
                  <a16:creationId xmlns:a16="http://schemas.microsoft.com/office/drawing/2014/main" id="{8AE5DE59-CD7E-C247-8CC4-585D7EEC5EE4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;p39">
              <a:extLst>
                <a:ext uri="{FF2B5EF4-FFF2-40B4-BE49-F238E27FC236}">
                  <a16:creationId xmlns:a16="http://schemas.microsoft.com/office/drawing/2014/main" id="{141E336F-B4CC-8243-BF7F-1553C0EA509D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7;p39">
              <a:extLst>
                <a:ext uri="{FF2B5EF4-FFF2-40B4-BE49-F238E27FC236}">
                  <a16:creationId xmlns:a16="http://schemas.microsoft.com/office/drawing/2014/main" id="{B7F1A6A5-0657-E242-BDC1-9059DBA33F9C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8;p39">
              <a:extLst>
                <a:ext uri="{FF2B5EF4-FFF2-40B4-BE49-F238E27FC236}">
                  <a16:creationId xmlns:a16="http://schemas.microsoft.com/office/drawing/2014/main" id="{C110D7FA-7DD5-4C43-80F0-95CFFA5A8617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9;p39">
              <a:extLst>
                <a:ext uri="{FF2B5EF4-FFF2-40B4-BE49-F238E27FC236}">
                  <a16:creationId xmlns:a16="http://schemas.microsoft.com/office/drawing/2014/main" id="{695A813B-B96B-044E-9680-414DFC05A65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0;p39">
              <a:extLst>
                <a:ext uri="{FF2B5EF4-FFF2-40B4-BE49-F238E27FC236}">
                  <a16:creationId xmlns:a16="http://schemas.microsoft.com/office/drawing/2014/main" id="{FF65CAE6-8287-454E-9FEF-03CB5CBA73CB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8C72918-A963-5543-BE47-6799D21FA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63781" y="5852156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1B388D9-79A8-4F4E-A699-E4B798FB4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928" y="1515712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62A524-87DB-9447-BD5C-C79347DB3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3928" y="706136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CAF4E6-72DB-E649-B092-C010328005F1}"/>
              </a:ext>
            </a:extLst>
          </p:cNvPr>
          <p:cNvGrpSpPr/>
          <p:nvPr userDrawn="1"/>
        </p:nvGrpSpPr>
        <p:grpSpPr>
          <a:xfrm>
            <a:off x="9203809" y="5757022"/>
            <a:ext cx="2735993" cy="679345"/>
            <a:chOff x="0" y="0"/>
            <a:chExt cx="2301694" cy="5715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740294-4308-8F46-B6E3-2486ADA5C51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7A8314D-532F-284C-8D90-022E08B7A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0B53E92-EEA2-C244-A0DE-E8A8BB45245B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CD463-CACA-A245-ABB8-C2DAD3A70862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EB78B0B-4981-7A4C-ADF6-A56308048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068" y="385987"/>
            <a:ext cx="5567769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8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4816-4301-EA49-A854-EFF7B06B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B0B7E-5192-F941-94C5-AA4F5EB3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578-4D8C-F94D-9569-CDE05732EEA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BEBE4-8EEC-6844-B51E-A3F43CE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CA9F6-92D0-2B46-B53F-6568F55B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4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361479" y="123226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9807" y="128946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5769762" y="162223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511072" y="-2"/>
            <a:ext cx="5240006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207A2-7B0E-2F46-8515-2531113C9151}"/>
              </a:ext>
            </a:extLst>
          </p:cNvPr>
          <p:cNvSpPr/>
          <p:nvPr userDrawn="1"/>
        </p:nvSpPr>
        <p:spPr>
          <a:xfrm>
            <a:off x="918629" y="1527801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8" y="1899687"/>
            <a:ext cx="4306395" cy="3280643"/>
          </a:xfrm>
        </p:spPr>
        <p:txBody>
          <a:bodyPr/>
          <a:lstStyle>
            <a:lvl1pPr indent="0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629" y="628636"/>
            <a:ext cx="4378451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Overview Slide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9716" y="123226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361479" y="230689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807" y="236408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5769762" y="269686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9716" y="230689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361479" y="336665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9807" y="342385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5769762" y="375662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29716" y="336665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12A528-3E55-3E4C-A29B-933FD36CD4AA}"/>
              </a:ext>
            </a:extLst>
          </p:cNvPr>
          <p:cNvSpPr/>
          <p:nvPr userDrawn="1"/>
        </p:nvSpPr>
        <p:spPr>
          <a:xfrm>
            <a:off x="6347624" y="442484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C41E408-2BE8-184D-BAE4-AEB73C241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5952" y="448203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1EA6CF-9EE0-6148-AA67-CE0598A3805A}"/>
              </a:ext>
            </a:extLst>
          </p:cNvPr>
          <p:cNvCxnSpPr>
            <a:cxnSpLocks/>
          </p:cNvCxnSpPr>
          <p:nvPr userDrawn="1"/>
        </p:nvCxnSpPr>
        <p:spPr>
          <a:xfrm>
            <a:off x="5755907" y="481481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A47AF7F-E736-2640-98D0-99CBD669A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861" y="442484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573505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rcle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BCDD55-1DF7-884A-BB9D-948AA2579F83}"/>
              </a:ext>
            </a:extLst>
          </p:cNvPr>
          <p:cNvGrpSpPr/>
          <p:nvPr userDrawn="1"/>
        </p:nvGrpSpPr>
        <p:grpSpPr>
          <a:xfrm flipH="1">
            <a:off x="8718116" y="1084544"/>
            <a:ext cx="3462422" cy="4621568"/>
            <a:chOff x="1333421" y="1575267"/>
            <a:chExt cx="7926559" cy="10580207"/>
          </a:xfrm>
          <a:solidFill>
            <a:srgbClr val="FFD100"/>
          </a:solidFill>
        </p:grpSpPr>
        <p:sp>
          <p:nvSpPr>
            <p:cNvPr id="3" name="Freeform 360">
              <a:extLst>
                <a:ext uri="{FF2B5EF4-FFF2-40B4-BE49-F238E27FC236}">
                  <a16:creationId xmlns:a16="http://schemas.microsoft.com/office/drawing/2014/main" id="{444920D1-2F08-AC4B-8699-90F0CFC6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524" y="5167524"/>
              <a:ext cx="1120431" cy="3380949"/>
            </a:xfrm>
            <a:custGeom>
              <a:avLst/>
              <a:gdLst>
                <a:gd name="T0" fmla="*/ 0 w 1005"/>
                <a:gd name="T1" fmla="*/ 2794 h 3034"/>
                <a:gd name="T2" fmla="*/ 0 w 1005"/>
                <a:gd name="T3" fmla="*/ 2794 h 3034"/>
                <a:gd name="T4" fmla="*/ 16 w 1005"/>
                <a:gd name="T5" fmla="*/ 2738 h 3034"/>
                <a:gd name="T6" fmla="*/ 207 w 1005"/>
                <a:gd name="T7" fmla="*/ 1520 h 3034"/>
                <a:gd name="T8" fmla="*/ 16 w 1005"/>
                <a:gd name="T9" fmla="*/ 294 h 3034"/>
                <a:gd name="T10" fmla="*/ 0 w 1005"/>
                <a:gd name="T11" fmla="*/ 247 h 3034"/>
                <a:gd name="T12" fmla="*/ 757 w 1005"/>
                <a:gd name="T13" fmla="*/ 0 h 3034"/>
                <a:gd name="T14" fmla="*/ 773 w 1005"/>
                <a:gd name="T15" fmla="*/ 48 h 3034"/>
                <a:gd name="T16" fmla="*/ 1004 w 1005"/>
                <a:gd name="T17" fmla="*/ 1520 h 3034"/>
                <a:gd name="T18" fmla="*/ 773 w 1005"/>
                <a:gd name="T19" fmla="*/ 2985 h 3034"/>
                <a:gd name="T20" fmla="*/ 757 w 1005"/>
                <a:gd name="T21" fmla="*/ 3033 h 3034"/>
                <a:gd name="T22" fmla="*/ 0 w 1005"/>
                <a:gd name="T23" fmla="*/ 2794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3034">
                  <a:moveTo>
                    <a:pt x="0" y="2794"/>
                  </a:moveTo>
                  <a:lnTo>
                    <a:pt x="0" y="2794"/>
                  </a:lnTo>
                  <a:cubicBezTo>
                    <a:pt x="16" y="2738"/>
                    <a:pt x="16" y="2738"/>
                    <a:pt x="16" y="2738"/>
                  </a:cubicBezTo>
                  <a:cubicBezTo>
                    <a:pt x="144" y="2348"/>
                    <a:pt x="207" y="1934"/>
                    <a:pt x="207" y="1520"/>
                  </a:cubicBezTo>
                  <a:cubicBezTo>
                    <a:pt x="207" y="1099"/>
                    <a:pt x="144" y="693"/>
                    <a:pt x="16" y="29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757" y="0"/>
                    <a:pt x="757" y="0"/>
                    <a:pt x="757" y="0"/>
                  </a:cubicBezTo>
                  <a:cubicBezTo>
                    <a:pt x="773" y="48"/>
                    <a:pt x="773" y="48"/>
                    <a:pt x="773" y="48"/>
                  </a:cubicBezTo>
                  <a:cubicBezTo>
                    <a:pt x="932" y="526"/>
                    <a:pt x="1004" y="1019"/>
                    <a:pt x="1004" y="1520"/>
                  </a:cubicBezTo>
                  <a:cubicBezTo>
                    <a:pt x="1004" y="2022"/>
                    <a:pt x="932" y="2515"/>
                    <a:pt x="773" y="2985"/>
                  </a:cubicBezTo>
                  <a:cubicBezTo>
                    <a:pt x="757" y="3033"/>
                    <a:pt x="757" y="3033"/>
                    <a:pt x="757" y="3033"/>
                  </a:cubicBezTo>
                  <a:lnTo>
                    <a:pt x="0" y="2794"/>
                  </a:lnTo>
                </a:path>
              </a:pathLst>
            </a:custGeom>
            <a:solidFill>
              <a:srgbClr val="FED100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362">
              <a:extLst>
                <a:ext uri="{FF2B5EF4-FFF2-40B4-BE49-F238E27FC236}">
                  <a16:creationId xmlns:a16="http://schemas.microsoft.com/office/drawing/2014/main" id="{7CCCF227-4B75-8E43-B1E3-6224CB19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575267"/>
              <a:ext cx="3223696" cy="1759273"/>
            </a:xfrm>
            <a:custGeom>
              <a:avLst/>
              <a:gdLst>
                <a:gd name="T0" fmla="*/ 2381 w 2891"/>
                <a:gd name="T1" fmla="*/ 1545 h 1577"/>
                <a:gd name="T2" fmla="*/ 2381 w 2891"/>
                <a:gd name="T3" fmla="*/ 1545 h 1577"/>
                <a:gd name="T4" fmla="*/ 55 w 2891"/>
                <a:gd name="T5" fmla="*/ 796 h 1577"/>
                <a:gd name="T6" fmla="*/ 0 w 2891"/>
                <a:gd name="T7" fmla="*/ 796 h 1577"/>
                <a:gd name="T8" fmla="*/ 0 w 2891"/>
                <a:gd name="T9" fmla="*/ 0 h 1577"/>
                <a:gd name="T10" fmla="*/ 55 w 2891"/>
                <a:gd name="T11" fmla="*/ 0 h 1577"/>
                <a:gd name="T12" fmla="*/ 2851 w 2891"/>
                <a:gd name="T13" fmla="*/ 900 h 1577"/>
                <a:gd name="T14" fmla="*/ 2890 w 2891"/>
                <a:gd name="T15" fmla="*/ 931 h 1577"/>
                <a:gd name="T16" fmla="*/ 2420 w 2891"/>
                <a:gd name="T17" fmla="*/ 1576 h 1577"/>
                <a:gd name="T18" fmla="*/ 2381 w 2891"/>
                <a:gd name="T19" fmla="*/ 154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77">
                  <a:moveTo>
                    <a:pt x="2381" y="1545"/>
                  </a:moveTo>
                  <a:lnTo>
                    <a:pt x="2381" y="1545"/>
                  </a:lnTo>
                  <a:cubicBezTo>
                    <a:pt x="1704" y="1051"/>
                    <a:pt x="900" y="796"/>
                    <a:pt x="55" y="796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67" y="0"/>
                    <a:pt x="2030" y="311"/>
                    <a:pt x="2851" y="900"/>
                  </a:cubicBezTo>
                  <a:cubicBezTo>
                    <a:pt x="2890" y="931"/>
                    <a:pt x="2890" y="931"/>
                    <a:pt x="2890" y="931"/>
                  </a:cubicBezTo>
                  <a:cubicBezTo>
                    <a:pt x="2420" y="1576"/>
                    <a:pt x="2420" y="1576"/>
                    <a:pt x="2420" y="1576"/>
                  </a:cubicBezTo>
                  <a:lnTo>
                    <a:pt x="2381" y="1545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64">
              <a:extLst>
                <a:ext uri="{FF2B5EF4-FFF2-40B4-BE49-F238E27FC236}">
                  <a16:creationId xmlns:a16="http://schemas.microsoft.com/office/drawing/2014/main" id="{202302F4-CC55-1B49-AF69-5DF0D0B8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2543357"/>
              <a:ext cx="2511140" cy="3017301"/>
            </a:xfrm>
            <a:custGeom>
              <a:avLst/>
              <a:gdLst>
                <a:gd name="T0" fmla="*/ 1481 w 2255"/>
                <a:gd name="T1" fmla="*/ 2651 h 2708"/>
                <a:gd name="T2" fmla="*/ 1481 w 2255"/>
                <a:gd name="T3" fmla="*/ 2651 h 2708"/>
                <a:gd name="T4" fmla="*/ 916 w 2255"/>
                <a:gd name="T5" fmla="*/ 1553 h 2708"/>
                <a:gd name="T6" fmla="*/ 48 w 2255"/>
                <a:gd name="T7" fmla="*/ 677 h 2708"/>
                <a:gd name="T8" fmla="*/ 0 w 2255"/>
                <a:gd name="T9" fmla="*/ 645 h 2708"/>
                <a:gd name="T10" fmla="*/ 470 w 2255"/>
                <a:gd name="T11" fmla="*/ 0 h 2708"/>
                <a:gd name="T12" fmla="*/ 518 w 2255"/>
                <a:gd name="T13" fmla="*/ 32 h 2708"/>
                <a:gd name="T14" fmla="*/ 1561 w 2255"/>
                <a:gd name="T15" fmla="*/ 1083 h 2708"/>
                <a:gd name="T16" fmla="*/ 2238 w 2255"/>
                <a:gd name="T17" fmla="*/ 2405 h 2708"/>
                <a:gd name="T18" fmla="*/ 2254 w 2255"/>
                <a:gd name="T19" fmla="*/ 2460 h 2708"/>
                <a:gd name="T20" fmla="*/ 1497 w 2255"/>
                <a:gd name="T21" fmla="*/ 2707 h 2708"/>
                <a:gd name="T22" fmla="*/ 1481 w 2255"/>
                <a:gd name="T23" fmla="*/ 2651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8">
                  <a:moveTo>
                    <a:pt x="1481" y="2651"/>
                  </a:moveTo>
                  <a:lnTo>
                    <a:pt x="1481" y="2651"/>
                  </a:lnTo>
                  <a:cubicBezTo>
                    <a:pt x="1354" y="2261"/>
                    <a:pt x="1163" y="1887"/>
                    <a:pt x="916" y="1553"/>
                  </a:cubicBezTo>
                  <a:cubicBezTo>
                    <a:pt x="669" y="1218"/>
                    <a:pt x="382" y="923"/>
                    <a:pt x="48" y="677"/>
                  </a:cubicBezTo>
                  <a:cubicBezTo>
                    <a:pt x="0" y="645"/>
                    <a:pt x="0" y="645"/>
                    <a:pt x="0" y="645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916" y="326"/>
                    <a:pt x="1266" y="677"/>
                    <a:pt x="1561" y="1083"/>
                  </a:cubicBezTo>
                  <a:cubicBezTo>
                    <a:pt x="1855" y="1489"/>
                    <a:pt x="2086" y="1935"/>
                    <a:pt x="2238" y="2405"/>
                  </a:cubicBezTo>
                  <a:cubicBezTo>
                    <a:pt x="2254" y="2460"/>
                    <a:pt x="2254" y="2460"/>
                    <a:pt x="2254" y="2460"/>
                  </a:cubicBezTo>
                  <a:cubicBezTo>
                    <a:pt x="1497" y="2707"/>
                    <a:pt x="1497" y="2707"/>
                    <a:pt x="1497" y="2707"/>
                  </a:cubicBezTo>
                  <a:lnTo>
                    <a:pt x="1481" y="2651"/>
                  </a:lnTo>
                </a:path>
              </a:pathLst>
            </a:custGeom>
            <a:solidFill>
              <a:srgbClr val="FED100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66">
              <a:extLst>
                <a:ext uri="{FF2B5EF4-FFF2-40B4-BE49-F238E27FC236}">
                  <a16:creationId xmlns:a16="http://schemas.microsoft.com/office/drawing/2014/main" id="{CB9C6474-133B-844D-9BD8-3E0B449C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0386373"/>
              <a:ext cx="3223696" cy="1769101"/>
            </a:xfrm>
            <a:custGeom>
              <a:avLst/>
              <a:gdLst>
                <a:gd name="T0" fmla="*/ 0 w 2891"/>
                <a:gd name="T1" fmla="*/ 1585 h 1586"/>
                <a:gd name="T2" fmla="*/ 0 w 2891"/>
                <a:gd name="T3" fmla="*/ 1585 h 1586"/>
                <a:gd name="T4" fmla="*/ 0 w 2891"/>
                <a:gd name="T5" fmla="*/ 788 h 1586"/>
                <a:gd name="T6" fmla="*/ 55 w 2891"/>
                <a:gd name="T7" fmla="*/ 788 h 1586"/>
                <a:gd name="T8" fmla="*/ 2381 w 2891"/>
                <a:gd name="T9" fmla="*/ 32 h 1586"/>
                <a:gd name="T10" fmla="*/ 2420 w 2891"/>
                <a:gd name="T11" fmla="*/ 0 h 1586"/>
                <a:gd name="T12" fmla="*/ 2890 w 2891"/>
                <a:gd name="T13" fmla="*/ 645 h 1586"/>
                <a:gd name="T14" fmla="*/ 2851 w 2891"/>
                <a:gd name="T15" fmla="*/ 677 h 1586"/>
                <a:gd name="T16" fmla="*/ 55 w 2891"/>
                <a:gd name="T17" fmla="*/ 1585 h 1586"/>
                <a:gd name="T18" fmla="*/ 0 w 2891"/>
                <a:gd name="T19" fmla="*/ 1585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86">
                  <a:moveTo>
                    <a:pt x="0" y="1585"/>
                  </a:moveTo>
                  <a:lnTo>
                    <a:pt x="0" y="1585"/>
                  </a:lnTo>
                  <a:cubicBezTo>
                    <a:pt x="0" y="788"/>
                    <a:pt x="0" y="788"/>
                    <a:pt x="0" y="788"/>
                  </a:cubicBezTo>
                  <a:cubicBezTo>
                    <a:pt x="55" y="788"/>
                    <a:pt x="55" y="788"/>
                    <a:pt x="55" y="788"/>
                  </a:cubicBezTo>
                  <a:cubicBezTo>
                    <a:pt x="900" y="788"/>
                    <a:pt x="1704" y="526"/>
                    <a:pt x="2381" y="32"/>
                  </a:cubicBezTo>
                  <a:cubicBezTo>
                    <a:pt x="2420" y="0"/>
                    <a:pt x="2420" y="0"/>
                    <a:pt x="2420" y="0"/>
                  </a:cubicBezTo>
                  <a:cubicBezTo>
                    <a:pt x="2890" y="645"/>
                    <a:pt x="2890" y="645"/>
                    <a:pt x="2890" y="645"/>
                  </a:cubicBezTo>
                  <a:cubicBezTo>
                    <a:pt x="2851" y="677"/>
                    <a:pt x="2851" y="677"/>
                    <a:pt x="2851" y="677"/>
                  </a:cubicBezTo>
                  <a:cubicBezTo>
                    <a:pt x="2030" y="1274"/>
                    <a:pt x="1067" y="1585"/>
                    <a:pt x="55" y="1585"/>
                  </a:cubicBezTo>
                  <a:lnTo>
                    <a:pt x="0" y="1585"/>
                  </a:lnTo>
                </a:path>
              </a:pathLst>
            </a:custGeom>
            <a:solidFill>
              <a:srgbClr val="FED1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68">
              <a:extLst>
                <a:ext uri="{FF2B5EF4-FFF2-40B4-BE49-F238E27FC236}">
                  <a16:creationId xmlns:a16="http://schemas.microsoft.com/office/drawing/2014/main" id="{0A55155F-2169-8148-86C8-080AF2EB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8165168"/>
              <a:ext cx="2511140" cy="3012388"/>
            </a:xfrm>
            <a:custGeom>
              <a:avLst/>
              <a:gdLst>
                <a:gd name="T0" fmla="*/ 0 w 2255"/>
                <a:gd name="T1" fmla="*/ 2055 h 2701"/>
                <a:gd name="T2" fmla="*/ 0 w 2255"/>
                <a:gd name="T3" fmla="*/ 2055 h 2701"/>
                <a:gd name="T4" fmla="*/ 48 w 2255"/>
                <a:gd name="T5" fmla="*/ 2023 h 2701"/>
                <a:gd name="T6" fmla="*/ 916 w 2255"/>
                <a:gd name="T7" fmla="*/ 1155 h 2701"/>
                <a:gd name="T8" fmla="*/ 1481 w 2255"/>
                <a:gd name="T9" fmla="*/ 48 h 2701"/>
                <a:gd name="T10" fmla="*/ 1497 w 2255"/>
                <a:gd name="T11" fmla="*/ 0 h 2701"/>
                <a:gd name="T12" fmla="*/ 2254 w 2255"/>
                <a:gd name="T13" fmla="*/ 247 h 2701"/>
                <a:gd name="T14" fmla="*/ 2238 w 2255"/>
                <a:gd name="T15" fmla="*/ 295 h 2701"/>
                <a:gd name="T16" fmla="*/ 1561 w 2255"/>
                <a:gd name="T17" fmla="*/ 1625 h 2701"/>
                <a:gd name="T18" fmla="*/ 518 w 2255"/>
                <a:gd name="T19" fmla="*/ 2668 h 2701"/>
                <a:gd name="T20" fmla="*/ 470 w 2255"/>
                <a:gd name="T21" fmla="*/ 2700 h 2701"/>
                <a:gd name="T22" fmla="*/ 0 w 2255"/>
                <a:gd name="T23" fmla="*/ 2055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1">
                  <a:moveTo>
                    <a:pt x="0" y="2055"/>
                  </a:moveTo>
                  <a:lnTo>
                    <a:pt x="0" y="2055"/>
                  </a:lnTo>
                  <a:cubicBezTo>
                    <a:pt x="48" y="2023"/>
                    <a:pt x="48" y="2023"/>
                    <a:pt x="48" y="2023"/>
                  </a:cubicBezTo>
                  <a:cubicBezTo>
                    <a:pt x="382" y="1784"/>
                    <a:pt x="669" y="1489"/>
                    <a:pt x="916" y="1155"/>
                  </a:cubicBezTo>
                  <a:cubicBezTo>
                    <a:pt x="1163" y="820"/>
                    <a:pt x="1354" y="446"/>
                    <a:pt x="1481" y="48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2254" y="247"/>
                    <a:pt x="2254" y="247"/>
                    <a:pt x="2254" y="247"/>
                  </a:cubicBezTo>
                  <a:cubicBezTo>
                    <a:pt x="2238" y="295"/>
                    <a:pt x="2238" y="295"/>
                    <a:pt x="2238" y="295"/>
                  </a:cubicBezTo>
                  <a:cubicBezTo>
                    <a:pt x="2086" y="773"/>
                    <a:pt x="1855" y="1219"/>
                    <a:pt x="1561" y="1625"/>
                  </a:cubicBezTo>
                  <a:cubicBezTo>
                    <a:pt x="1266" y="2023"/>
                    <a:pt x="916" y="2381"/>
                    <a:pt x="518" y="2668"/>
                  </a:cubicBezTo>
                  <a:cubicBezTo>
                    <a:pt x="470" y="2700"/>
                    <a:pt x="470" y="2700"/>
                    <a:pt x="470" y="2700"/>
                  </a:cubicBezTo>
                  <a:lnTo>
                    <a:pt x="0" y="2055"/>
                  </a:lnTo>
                </a:path>
              </a:pathLst>
            </a:custGeom>
            <a:solidFill>
              <a:srgbClr val="FED100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70">
              <a:extLst>
                <a:ext uri="{FF2B5EF4-FFF2-40B4-BE49-F238E27FC236}">
                  <a16:creationId xmlns:a16="http://schemas.microsoft.com/office/drawing/2014/main" id="{32F6DF3F-2938-BD4D-BF51-EE02DE58C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34567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1">
              <a:extLst>
                <a:ext uri="{FF2B5EF4-FFF2-40B4-BE49-F238E27FC236}">
                  <a16:creationId xmlns:a16="http://schemas.microsoft.com/office/drawing/2014/main" id="{FD695B73-B2F8-604F-9235-05D969A31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4458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2">
              <a:extLst>
                <a:ext uri="{FF2B5EF4-FFF2-40B4-BE49-F238E27FC236}">
                  <a16:creationId xmlns:a16="http://schemas.microsoft.com/office/drawing/2014/main" id="{CE8F5863-1C31-E94A-872C-236AA0936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9436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73">
              <a:extLst>
                <a:ext uri="{FF2B5EF4-FFF2-40B4-BE49-F238E27FC236}">
                  <a16:creationId xmlns:a16="http://schemas.microsoft.com/office/drawing/2014/main" id="{3F78E116-88BE-424F-8426-F5289049A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414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74">
              <a:extLst>
                <a:ext uri="{FF2B5EF4-FFF2-40B4-BE49-F238E27FC236}">
                  <a16:creationId xmlns:a16="http://schemas.microsoft.com/office/drawing/2014/main" id="{6ECB9C51-5512-D341-8DEE-25BC594A9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9393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75">
              <a:extLst>
                <a:ext uri="{FF2B5EF4-FFF2-40B4-BE49-F238E27FC236}">
                  <a16:creationId xmlns:a16="http://schemas.microsoft.com/office/drawing/2014/main" id="{60BBF185-F8E8-A64F-9824-29CD57013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286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6">
              <a:extLst>
                <a:ext uri="{FF2B5EF4-FFF2-40B4-BE49-F238E27FC236}">
                  <a16:creationId xmlns:a16="http://schemas.microsoft.com/office/drawing/2014/main" id="{0B44548D-0436-1B4D-82BA-3F36597C0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4264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7">
              <a:extLst>
                <a:ext uri="{FF2B5EF4-FFF2-40B4-BE49-F238E27FC236}">
                  <a16:creationId xmlns:a16="http://schemas.microsoft.com/office/drawing/2014/main" id="{1B930512-8211-0549-8411-C7237814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243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8">
              <a:extLst>
                <a:ext uri="{FF2B5EF4-FFF2-40B4-BE49-F238E27FC236}">
                  <a16:creationId xmlns:a16="http://schemas.microsoft.com/office/drawing/2014/main" id="{97AF0131-21D4-1D48-8255-173B0EE6F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4221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9">
              <a:extLst>
                <a:ext uri="{FF2B5EF4-FFF2-40B4-BE49-F238E27FC236}">
                  <a16:creationId xmlns:a16="http://schemas.microsoft.com/office/drawing/2014/main" id="{E06F29DA-7B97-804D-A43F-12391EF1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768" y="1678463"/>
              <a:ext cx="127768" cy="44229"/>
            </a:xfrm>
            <a:custGeom>
              <a:avLst/>
              <a:gdLst>
                <a:gd name="T0" fmla="*/ 112 w 113"/>
                <a:gd name="T1" fmla="*/ 0 h 41"/>
                <a:gd name="T2" fmla="*/ 40 w 113"/>
                <a:gd name="T3" fmla="*/ 0 h 41"/>
                <a:gd name="T4" fmla="*/ 0 w 113"/>
                <a:gd name="T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41">
                  <a:moveTo>
                    <a:pt x="112" y="0"/>
                  </a:moveTo>
                  <a:lnTo>
                    <a:pt x="40" y="0"/>
                  </a:lnTo>
                  <a:lnTo>
                    <a:pt x="0" y="4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80">
              <a:extLst>
                <a:ext uri="{FF2B5EF4-FFF2-40B4-BE49-F238E27FC236}">
                  <a16:creationId xmlns:a16="http://schemas.microsoft.com/office/drawing/2014/main" id="{39489DCB-CD4C-5840-B2C1-7D81D07BE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2117" y="1830804"/>
              <a:ext cx="98283" cy="108112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1">
              <a:extLst>
                <a:ext uri="{FF2B5EF4-FFF2-40B4-BE49-F238E27FC236}">
                  <a16:creationId xmlns:a16="http://schemas.microsoft.com/office/drawing/2014/main" id="{6A9289EF-1274-C94D-8B8B-4554E313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897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2">
              <a:extLst>
                <a:ext uri="{FF2B5EF4-FFF2-40B4-BE49-F238E27FC236}">
                  <a16:creationId xmlns:a16="http://schemas.microsoft.com/office/drawing/2014/main" id="{ED83F3A6-9F88-3742-A5D4-543111D2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5919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3">
              <a:extLst>
                <a:ext uri="{FF2B5EF4-FFF2-40B4-BE49-F238E27FC236}">
                  <a16:creationId xmlns:a16="http://schemas.microsoft.com/office/drawing/2014/main" id="{16BB54F5-8C56-B548-B2EF-F47C4745E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41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4">
              <a:extLst>
                <a:ext uri="{FF2B5EF4-FFF2-40B4-BE49-F238E27FC236}">
                  <a16:creationId xmlns:a16="http://schemas.microsoft.com/office/drawing/2014/main" id="{9C62878D-2275-144A-8646-33C66440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050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5">
              <a:extLst>
                <a:ext uri="{FF2B5EF4-FFF2-40B4-BE49-F238E27FC236}">
                  <a16:creationId xmlns:a16="http://schemas.microsoft.com/office/drawing/2014/main" id="{6A2E1EEE-E9D7-8046-88D4-F7BD7218B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072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96">
              <a:extLst>
                <a:ext uri="{FF2B5EF4-FFF2-40B4-BE49-F238E27FC236}">
                  <a16:creationId xmlns:a16="http://schemas.microsoft.com/office/drawing/2014/main" id="{0BAC68DC-5BAC-B440-B154-FC2AB78A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1094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7">
              <a:extLst>
                <a:ext uri="{FF2B5EF4-FFF2-40B4-BE49-F238E27FC236}">
                  <a16:creationId xmlns:a16="http://schemas.microsoft.com/office/drawing/2014/main" id="{C84BCC2E-BE5E-1245-AA45-C11AA6F0B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116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8">
              <a:extLst>
                <a:ext uri="{FF2B5EF4-FFF2-40B4-BE49-F238E27FC236}">
                  <a16:creationId xmlns:a16="http://schemas.microsoft.com/office/drawing/2014/main" id="{8024D14E-8A2F-384A-96B7-48EC820B6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138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9">
              <a:extLst>
                <a:ext uri="{FF2B5EF4-FFF2-40B4-BE49-F238E27FC236}">
                  <a16:creationId xmlns:a16="http://schemas.microsoft.com/office/drawing/2014/main" id="{FC644DFB-6F5B-9846-8E31-E325594B7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1244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0">
              <a:extLst>
                <a:ext uri="{FF2B5EF4-FFF2-40B4-BE49-F238E27FC236}">
                  <a16:creationId xmlns:a16="http://schemas.microsoft.com/office/drawing/2014/main" id="{8CFFFD75-3458-AA4C-837A-8E3E1FEA5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266" y="6862914"/>
              <a:ext cx="73714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1">
              <a:extLst>
                <a:ext uri="{FF2B5EF4-FFF2-40B4-BE49-F238E27FC236}">
                  <a16:creationId xmlns:a16="http://schemas.microsoft.com/office/drawing/2014/main" id="{D2CE3B69-9FD0-8644-BCD2-6DA75B4E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9995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2">
              <a:extLst>
                <a:ext uri="{FF2B5EF4-FFF2-40B4-BE49-F238E27FC236}">
                  <a16:creationId xmlns:a16="http://schemas.microsoft.com/office/drawing/2014/main" id="{A694A40C-F6C2-E148-9EC3-A2A831B33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4973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13">
              <a:extLst>
                <a:ext uri="{FF2B5EF4-FFF2-40B4-BE49-F238E27FC236}">
                  <a16:creationId xmlns:a16="http://schemas.microsoft.com/office/drawing/2014/main" id="{41F59115-16B6-2E43-AC26-21E4ACD6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4867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4">
              <a:extLst>
                <a:ext uri="{FF2B5EF4-FFF2-40B4-BE49-F238E27FC236}">
                  <a16:creationId xmlns:a16="http://schemas.microsoft.com/office/drawing/2014/main" id="{0537ECC0-D32A-764E-A96A-3552CAE6D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9845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15">
              <a:extLst>
                <a:ext uri="{FF2B5EF4-FFF2-40B4-BE49-F238E27FC236}">
                  <a16:creationId xmlns:a16="http://schemas.microsoft.com/office/drawing/2014/main" id="{15FAE838-7622-654D-AED9-C2EB0B6AA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4823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6">
              <a:extLst>
                <a:ext uri="{FF2B5EF4-FFF2-40B4-BE49-F238E27FC236}">
                  <a16:creationId xmlns:a16="http://schemas.microsoft.com/office/drawing/2014/main" id="{6972A018-20F0-EF44-AE4C-DF3527489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801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7">
              <a:extLst>
                <a:ext uri="{FF2B5EF4-FFF2-40B4-BE49-F238E27FC236}">
                  <a16:creationId xmlns:a16="http://schemas.microsoft.com/office/drawing/2014/main" id="{420F8A13-E165-CE4F-9717-74AA01E94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4779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18">
              <a:extLst>
                <a:ext uri="{FF2B5EF4-FFF2-40B4-BE49-F238E27FC236}">
                  <a16:creationId xmlns:a16="http://schemas.microsoft.com/office/drawing/2014/main" id="{290207CA-790D-4F42-A915-852BFBF8A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4670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19">
              <a:extLst>
                <a:ext uri="{FF2B5EF4-FFF2-40B4-BE49-F238E27FC236}">
                  <a16:creationId xmlns:a16="http://schemas.microsoft.com/office/drawing/2014/main" id="{AEDEFB3B-2FE6-0849-AB96-115C6B0DD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648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20">
              <a:extLst>
                <a:ext uri="{FF2B5EF4-FFF2-40B4-BE49-F238E27FC236}">
                  <a16:creationId xmlns:a16="http://schemas.microsoft.com/office/drawing/2014/main" id="{826C0850-C623-2B48-916E-BC3BE18B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940" y="11988392"/>
              <a:ext cx="108112" cy="54057"/>
            </a:xfrm>
            <a:custGeom>
              <a:avLst/>
              <a:gdLst>
                <a:gd name="T0" fmla="*/ 96 w 97"/>
                <a:gd name="T1" fmla="*/ 48 h 49"/>
                <a:gd name="T2" fmla="*/ 32 w 97"/>
                <a:gd name="T3" fmla="*/ 48 h 49"/>
                <a:gd name="T4" fmla="*/ 0 w 9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32" y="48"/>
                  </a:lnTo>
                  <a:lnTo>
                    <a:pt x="0" y="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21">
              <a:extLst>
                <a:ext uri="{FF2B5EF4-FFF2-40B4-BE49-F238E27FC236}">
                  <a16:creationId xmlns:a16="http://schemas.microsoft.com/office/drawing/2014/main" id="{E52B94A8-404A-0D4F-812A-80BA84B1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1602" y="11737771"/>
              <a:ext cx="88455" cy="132681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476869"/>
            <a:ext cx="4312551" cy="4147846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5" y="642972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2" name="Text Placeholder 23">
            <a:extLst>
              <a:ext uri="{FF2B5EF4-FFF2-40B4-BE49-F238E27FC236}">
                <a16:creationId xmlns:a16="http://schemas.microsoft.com/office/drawing/2014/main" id="{4F90DD39-208A-0846-AC92-FAC36CE19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3588" y="2956402"/>
            <a:ext cx="3298903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DFCB3FD5-E40F-CE48-A411-1E3CAE3E9A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2603" y="782873"/>
            <a:ext cx="3298903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3C479639-2B37-234D-B21C-737A15B076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2795" y="5261232"/>
            <a:ext cx="3298903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145B51-3D35-5945-82BB-92B736D68EB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431EF6-A46B-2847-B85F-33968397620D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1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547002-8F3C-694D-AEC8-99454AAD7BD4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A2064B40-8E53-2147-8361-55B49BB4CC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1462" y="4473027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13000" b="1" i="0" baseline="0">
                <a:solidFill>
                  <a:srgbClr val="FFD1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0A7F5E5-04A0-824D-9112-6F0C0B78D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7398" y="795622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26B802C5-E509-C045-949B-B5202FF5A3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8982" y="598304"/>
            <a:ext cx="2613204" cy="1221666"/>
          </a:xfrm>
        </p:spPr>
        <p:txBody>
          <a:bodyPr anchor="t">
            <a:noAutofit/>
          </a:bodyPr>
          <a:lstStyle>
            <a:lvl1pPr marL="0" indent="0" algn="l">
              <a:buNone/>
              <a:defRPr sz="13000" b="1" i="0" baseline="0">
                <a:solidFill>
                  <a:srgbClr val="FFD1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6AC81E1-C41A-BB46-B49A-3C3F2326F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5779" y="0"/>
            <a:ext cx="5248975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79E08-121F-EF40-B68F-2326DCD6818A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C3C04-E420-5945-9FD1-6F6B40B5823A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5D64E-6DB1-4A41-947D-6D77DB334755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60C79254-DD04-7E4B-828C-5CA56E48C9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1462" y="4473027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13000" b="1" i="0" baseline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A4E5A449-A8FD-D544-B3D3-37354D5B0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7398" y="795622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Quote Slide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180F79E-6991-EC4B-A8D6-4F047C14D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8982" y="598304"/>
            <a:ext cx="2613204" cy="1221666"/>
          </a:xfrm>
        </p:spPr>
        <p:txBody>
          <a:bodyPr anchor="t">
            <a:noAutofit/>
          </a:bodyPr>
          <a:lstStyle>
            <a:lvl1pPr marL="0" indent="0" algn="l">
              <a:buNone/>
              <a:defRPr sz="13000" b="1" i="0" baseline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5B0059D-F32E-414A-BAC6-0279DA5761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5779" y="0"/>
            <a:ext cx="5248975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FFB4B-FE6E-1445-9086-98AA1C167CB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EE403-BF92-5C4B-963E-1DEB80475324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920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A2AA6-883F-854A-8546-F99F3B503C78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864A3C8-D9B2-6D4F-8AF6-446AA2B021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154" y="934084"/>
            <a:ext cx="4235894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85D7608D-36AC-F749-962E-A70668D2E0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603" y="934085"/>
            <a:ext cx="904551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0FDCB-F35B-6E4C-894D-A4695AE5E749}"/>
              </a:ext>
            </a:extLst>
          </p:cNvPr>
          <p:cNvSpPr/>
          <p:nvPr userDrawn="1"/>
        </p:nvSpPr>
        <p:spPr>
          <a:xfrm rot="5400000" flipV="1">
            <a:off x="1375154" y="1210306"/>
            <a:ext cx="1008000" cy="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401573-3136-B04E-AB48-47CA1061F3EB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2325080-AF67-C14B-9DA7-CE376BEEC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9" y="295269"/>
            <a:ext cx="4161378" cy="5695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66157-FFB2-4A4F-AA24-0864D8EE6AEE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2204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2FE68-7CC8-1646-9C36-2C3C69C0A393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8417EBC-A29A-3844-B4F5-D498899BAC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154" y="934084"/>
            <a:ext cx="4235894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6458FEC-C951-8642-A3B9-1DA1AC213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603" y="934085"/>
            <a:ext cx="904551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E951DA-E70F-1B41-A73A-ACA59D805E7B}"/>
              </a:ext>
            </a:extLst>
          </p:cNvPr>
          <p:cNvSpPr/>
          <p:nvPr userDrawn="1"/>
        </p:nvSpPr>
        <p:spPr>
          <a:xfrm rot="5400000" flipV="1">
            <a:off x="1375154" y="1210306"/>
            <a:ext cx="1008000" cy="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CA8DF-9E90-C84C-AD0D-9A398781FE1B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35BFF2BC-D3C8-7647-A662-02D7A1E3C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9" y="295269"/>
            <a:ext cx="4161378" cy="5695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EEDFD3-46C8-FE4A-99B2-441927A9078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3F487-F604-4546-B7CE-1F7FE26D0DFD}"/>
              </a:ext>
            </a:extLst>
          </p:cNvPr>
          <p:cNvSpPr/>
          <p:nvPr userDrawn="1"/>
        </p:nvSpPr>
        <p:spPr>
          <a:xfrm flipV="1">
            <a:off x="1356632" y="-2"/>
            <a:ext cx="5495430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FE2F3-1083-6042-8E1A-CF09DF7F7B14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105646A-9E0C-4145-97C2-3734A31A2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062" y="228600"/>
            <a:ext cx="5105121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7CD189-A588-D340-AEE6-ABA0AF7E6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2710" y="1773241"/>
            <a:ext cx="4621841" cy="452595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06ABD-A133-8D42-8B38-636B873ACE6A}"/>
              </a:ext>
            </a:extLst>
          </p:cNvPr>
          <p:cNvSpPr/>
          <p:nvPr userDrawn="1"/>
        </p:nvSpPr>
        <p:spPr>
          <a:xfrm>
            <a:off x="1802710" y="129286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1C4A4EBF-8A47-914B-A531-A68FE8F2B6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1A97C-0468-6444-8032-86D1D6051187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4470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337BB-9F57-1B43-913A-21BC65FF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57024-83C6-E440-928C-6196DF32B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A238-6532-A840-B650-EB91262EE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D578-4D8C-F94D-9569-CDE05732EEA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FE06-AD7A-EE46-8712-1181F535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BF10-9497-BF4E-8AAE-86407B91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29" r:id="rId3"/>
    <p:sldLayoutId id="2147483842" r:id="rId4"/>
    <p:sldLayoutId id="2147483840" r:id="rId5"/>
    <p:sldLayoutId id="2147483841" r:id="rId6"/>
    <p:sldLayoutId id="2147483861" r:id="rId7"/>
    <p:sldLayoutId id="2147483862" r:id="rId8"/>
    <p:sldLayoutId id="2147483863" r:id="rId9"/>
    <p:sldLayoutId id="2147483835" r:id="rId10"/>
    <p:sldLayoutId id="2147483836" r:id="rId11"/>
    <p:sldLayoutId id="2147483831" r:id="rId12"/>
    <p:sldLayoutId id="2147483846" r:id="rId13"/>
    <p:sldLayoutId id="2147483873" r:id="rId14"/>
    <p:sldLayoutId id="2147483834" r:id="rId15"/>
    <p:sldLayoutId id="2147483845" r:id="rId16"/>
    <p:sldLayoutId id="2147483869" r:id="rId17"/>
    <p:sldLayoutId id="2147483866" r:id="rId18"/>
    <p:sldLayoutId id="2147483833" r:id="rId19"/>
    <p:sldLayoutId id="2147483879" r:id="rId20"/>
    <p:sldLayoutId id="2147483847" r:id="rId21"/>
    <p:sldLayoutId id="2147483871" r:id="rId22"/>
    <p:sldLayoutId id="2147483870" r:id="rId23"/>
    <p:sldLayoutId id="2147483872" r:id="rId24"/>
    <p:sldLayoutId id="2147483837" r:id="rId25"/>
    <p:sldLayoutId id="2147483838" r:id="rId26"/>
    <p:sldLayoutId id="2147483844" r:id="rId27"/>
    <p:sldLayoutId id="2147483848" r:id="rId28"/>
    <p:sldLayoutId id="2147483849" r:id="rId29"/>
    <p:sldLayoutId id="2147483851" r:id="rId30"/>
    <p:sldLayoutId id="2147483854" r:id="rId31"/>
    <p:sldLayoutId id="2147483855" r:id="rId32"/>
    <p:sldLayoutId id="2147483856" r:id="rId33"/>
    <p:sldLayoutId id="2147483857" r:id="rId34"/>
    <p:sldLayoutId id="2147483864" r:id="rId35"/>
    <p:sldLayoutId id="2147483852" r:id="rId36"/>
    <p:sldLayoutId id="2147483858" r:id="rId37"/>
    <p:sldLayoutId id="2147483878" r:id="rId38"/>
    <p:sldLayoutId id="2147483880" r:id="rId39"/>
    <p:sldLayoutId id="2147483859" r:id="rId40"/>
    <p:sldLayoutId id="2147483881" r:id="rId41"/>
    <p:sldLayoutId id="2147483876" r:id="rId42"/>
    <p:sldLayoutId id="2147483860" r:id="rId43"/>
    <p:sldLayoutId id="2147483853" r:id="rId44"/>
    <p:sldLayoutId id="2147483874" r:id="rId45"/>
    <p:sldLayoutId id="2147483875" r:id="rId46"/>
    <p:sldLayoutId id="214748387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erald.com/insight/content/doi/10.1108/BFJ-07-2020-0663/full/html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ure.port.ac.uk/ws/portalfiles/portal/3177496/FORD_2015_cright_JMM_Exploring_the_impact_of_packaging_interactions_on_quality_of_life_among_older_consumers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aturo.com/collections/trinkmahlzeit" TargetMode="External"/><Relationship Id="rId4" Type="http://schemas.openxmlformats.org/officeDocument/2006/relationships/hyperlink" Target="https://www.nourishbyjaneclarke.com/collections/nouris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enerationenfreundliches-einkaufen.de/ueber-das-qualitaetszeichen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288387273.pd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forms/about/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hyperlink" Target="https://www.qualtrics.com/marketplace/customer-experience/" TargetMode="External"/><Relationship Id="rId2" Type="http://schemas.openxmlformats.org/officeDocument/2006/relationships/hyperlink" Target="https://survicate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typeform.com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hyperlink" Target="https://www.smartsurvey.co.uk/market-research-surveys/marketing" TargetMode="External"/><Relationship Id="rId4" Type="http://schemas.openxmlformats.org/officeDocument/2006/relationships/hyperlink" Target="https://www.surveymonkey.com/mp/marketing-surveys/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surveysparrow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3xmi.it/pagina.phtml?_id_articolo=9843-I-FOCUS-GROUP.-Una-scheda-formativa-parte-seconda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noculars-watch-observation-2474698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0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49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8.svg"/><Relationship Id="rId7" Type="http://schemas.openxmlformats.org/officeDocument/2006/relationships/image" Target="../media/image69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ii_kpi7cpek2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hyperlink" Target="https://onlinelibrary.wiley.com/doi/10.1111/ijcs.12427" TargetMode="External"/><Relationship Id="rId4" Type="http://schemas.openxmlformats.org/officeDocument/2006/relationships/hyperlink" Target="http://www.oeconomia.actapol.net/pub/12_2_5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c.europa.eu/info/sites/default/files/consumer-vulnerability-factsheet_en.pdf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masteracademy.com/" TargetMode="Externa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SZ5mTzW9Z3s?feature=oembed" TargetMode="External"/><Relationship Id="rId6" Type="http://schemas.openxmlformats.org/officeDocument/2006/relationships/hyperlink" Target="https://www.youtube.com/watch?v=SZ5mTzW9Z3s" TargetMode="Externa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n8IBZSk3c" TargetMode="Externa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s://ebooksmd.com/positioning-the-battle-for-your-mind/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s://ebooksmd.com/positioning-the-battle-for-your-mind/" TargetMode="Externa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masteracademy.com/" TargetMode="Externa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swPSJGXExgo?feature=oembed" TargetMode="External"/><Relationship Id="rId6" Type="http://schemas.openxmlformats.org/officeDocument/2006/relationships/hyperlink" Target="https://www.youtube.com/watch?v=swPSJGXExgo" TargetMode="External"/><Relationship Id="rId5" Type="http://schemas.openxmlformats.org/officeDocument/2006/relationships/image" Target="../media/image91.jpe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svg"/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7.png"/><Relationship Id="rId11" Type="http://schemas.openxmlformats.org/officeDocument/2006/relationships/image" Target="../media/image102.svg"/><Relationship Id="rId5" Type="http://schemas.openxmlformats.org/officeDocument/2006/relationships/image" Target="../media/image96.sv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sv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zoon.de/en/" TargetMode="Externa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ingneurons.com/category/sensation-and-perception/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sales/positioning-statement" TargetMode="Externa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uga.lt/en/about-us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lver.eu/about-inclusilver/" TargetMode="External"/><Relationship Id="rId2" Type="http://schemas.openxmlformats.org/officeDocument/2006/relationships/hyperlink" Target="https://www.inclusilver.eu/wp-content/uploads/2018/10/INCluSliver-Marked-analysis-PN-SE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elman.com/news/consumers-view-relationships-brands-one-sided-limited-value/" TargetMode="Externa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geuk.org.uk/get-involved/volunteer/donate-your-words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AcHIKyGIzY4?feature=oembed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freshsparks.com/successful-brand-building-process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1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hyperlink" Target="https://masterclass.freshsparks.com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3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hyperlink" Target="https://www.innovatingfoodforseniors.eu/good-practice-guide-for-smes/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lver.eu/wp-content/uploads/2018/10/INCluSliver-Marked-analysis-PN-SE.pdf" TargetMode="External"/><Relationship Id="rId2" Type="http://schemas.openxmlformats.org/officeDocument/2006/relationships/hyperlink" Target="https://www.cambridge.org/core/journals/nutrition-research-reviews/article/understanding-heterogeneity-among-elderly-consumers-an-evaluation-of-segmentation-approaches-in-the-functional-food-market/F9CFD438E629069A0DA513DFFBCBD998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nacknation.com/blog/162-how-to-build-an-ethical-brand-with-zero-marketing-budget-with-the-perfect-granola-founder-michele-liddle/" TargetMode="External"/><Relationship Id="rId4" Type="http://schemas.openxmlformats.org/officeDocument/2006/relationships/hyperlink" Target="https://snacknation.com/blog/unite-food-clara-paye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esearchgate.net/publication/282088062_An_Analysis_of_the_Decision_Structure_for_Food_Innovation_on_the_Basis_of_Consumer_Age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2088062_An_Analysis_of_the_Decision_Structure_for_Food_Innovation_on_the_Basis_of_Consumer_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A02EA4-4CBF-804E-84A7-7223E815E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822" y="3523289"/>
            <a:ext cx="11492617" cy="697353"/>
          </a:xfrm>
        </p:spPr>
        <p:txBody>
          <a:bodyPr/>
          <a:lstStyle/>
          <a:p>
            <a:r>
              <a:rPr lang="en-US" sz="4400" dirty="0"/>
              <a:t>M</a:t>
            </a:r>
            <a:r>
              <a:rPr lang="en-IE" sz="4400" dirty="0" err="1"/>
              <a:t>odul</a:t>
            </a:r>
            <a:r>
              <a:rPr lang="en-IE" sz="4400" dirty="0"/>
              <a:t> 3: </a:t>
            </a:r>
          </a:p>
          <a:p>
            <a:r>
              <a:rPr lang="en-IE" sz="4400" dirty="0" err="1"/>
              <a:t>Verbraucherinsights</a:t>
            </a:r>
            <a:r>
              <a:rPr lang="en-IE" sz="4400" dirty="0"/>
              <a:t> und </a:t>
            </a:r>
            <a:r>
              <a:rPr lang="en-IE" sz="4400" dirty="0" err="1"/>
              <a:t>Marktpositionierung</a:t>
            </a:r>
            <a:endParaRPr lang="en-US" sz="4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A4BEFEB-D83E-764A-A893-3FD0ECF83BAA}"/>
              </a:ext>
            </a:extLst>
          </p:cNvPr>
          <p:cNvSpPr txBox="1"/>
          <p:nvPr/>
        </p:nvSpPr>
        <p:spPr>
          <a:xfrm>
            <a:off x="7355558" y="5838143"/>
            <a:ext cx="4673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000" dirty="0">
                <a:solidFill>
                  <a:srgbClr val="000000"/>
                </a:solidFill>
              </a:rPr>
              <a:t>Dieses Programm wurde mit Unterstützung der Europäischen Kommission finanziert (2020-1-DE02-KA202-007612). Die Verantwortung für diese Veröffentlichung (Mitteilung) trägt allein der Verfasser; die Kommission haftet nicht für die weitere Verwendung der darin enthaltenen Angaben.   </a:t>
            </a:r>
            <a:endParaRPr lang="en-GB" sz="1000" dirty="0">
              <a:solidFill>
                <a:srgbClr val="000000"/>
              </a:solidFill>
            </a:endParaRP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3A42C9-50CB-4F45-617B-79F7E757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838825"/>
            <a:ext cx="152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C7DD992-C60A-43C6-982A-D4F30F98DC3C}"/>
              </a:ext>
            </a:extLst>
          </p:cNvPr>
          <p:cNvSpPr/>
          <p:nvPr/>
        </p:nvSpPr>
        <p:spPr>
          <a:xfrm>
            <a:off x="6910598" y="768743"/>
            <a:ext cx="5162719" cy="5138443"/>
          </a:xfrm>
          <a:prstGeom prst="wedgeEllipseCallout">
            <a:avLst>
              <a:gd name="adj1" fmla="val -44501"/>
              <a:gd name="adj2" fmla="val 51319"/>
            </a:avLst>
          </a:prstGeom>
          <a:solidFill>
            <a:srgbClr val="FED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3964D-2664-41BB-B034-7326E76EF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2684" y="1432290"/>
            <a:ext cx="4781868" cy="48669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sz="2000" dirty="0"/>
              <a:t>Eine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188A3"/>
                </a:solidFill>
                <a:hlinkClick r:id="rId2"/>
              </a:rPr>
              <a:t>Studie</a:t>
            </a:r>
            <a:r>
              <a:rPr lang="en-US" sz="2000" dirty="0">
                <a:solidFill>
                  <a:srgbClr val="1188A3"/>
                </a:solidFill>
              </a:rPr>
              <a:t> </a:t>
            </a:r>
            <a:r>
              <a:rPr lang="en-US" sz="2000" dirty="0" err="1"/>
              <a:t>versucht</a:t>
            </a:r>
            <a:r>
              <a:rPr lang="en-US" sz="2000" dirty="0"/>
              <a:t>, </a:t>
            </a:r>
            <a:r>
              <a:rPr lang="en-US" sz="2000" dirty="0" err="1"/>
              <a:t>unser</a:t>
            </a:r>
            <a:r>
              <a:rPr lang="en-US" sz="2000" dirty="0"/>
              <a:t> </a:t>
            </a:r>
            <a:r>
              <a:rPr lang="en-US" sz="2000" dirty="0" err="1"/>
              <a:t>Verständnis</a:t>
            </a:r>
            <a:r>
              <a:rPr lang="en-US" sz="2000" dirty="0"/>
              <a:t> der </a:t>
            </a:r>
            <a:r>
              <a:rPr lang="en-US" sz="2000" dirty="0" err="1"/>
              <a:t>Absicht</a:t>
            </a:r>
            <a:r>
              <a:rPr lang="en-US" sz="2000" dirty="0"/>
              <a:t> </a:t>
            </a:r>
            <a:r>
              <a:rPr lang="en-US" sz="2000" dirty="0" err="1"/>
              <a:t>älterer</a:t>
            </a:r>
            <a:r>
              <a:rPr lang="en-US" sz="2000" dirty="0"/>
              <a:t> </a:t>
            </a:r>
            <a:r>
              <a:rPr lang="en-US" sz="2000" dirty="0" err="1"/>
              <a:t>Erwachsener</a:t>
            </a:r>
            <a:r>
              <a:rPr lang="en-US" sz="2000" dirty="0"/>
              <a:t>, </a:t>
            </a:r>
            <a:r>
              <a:rPr lang="en-US" sz="2000" dirty="0" err="1"/>
              <a:t>funktionelle</a:t>
            </a:r>
            <a:r>
              <a:rPr lang="en-US" sz="2000" dirty="0"/>
              <a:t> </a:t>
            </a:r>
            <a:r>
              <a:rPr lang="en-US" sz="2000" dirty="0" err="1"/>
              <a:t>Lebensmittel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konsumieren</a:t>
            </a:r>
            <a:r>
              <a:rPr lang="en-US" sz="2000" dirty="0"/>
              <a:t>,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erweitern</a:t>
            </a:r>
            <a:r>
              <a:rPr lang="en-US" sz="2000" dirty="0"/>
              <a:t>. </a:t>
            </a:r>
            <a:r>
              <a:rPr lang="en-US" sz="2000" dirty="0" err="1"/>
              <a:t>Diese</a:t>
            </a:r>
            <a:r>
              <a:rPr lang="en-US" sz="2000" dirty="0"/>
              <a:t> </a:t>
            </a:r>
            <a:r>
              <a:rPr lang="en-US" sz="2000" dirty="0" err="1"/>
              <a:t>Studie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der </a:t>
            </a:r>
            <a:r>
              <a:rPr lang="en-US" sz="2000" dirty="0" err="1"/>
              <a:t>ersten</a:t>
            </a:r>
            <a:r>
              <a:rPr lang="en-US" sz="2000" dirty="0"/>
              <a:t> </a:t>
            </a:r>
            <a:r>
              <a:rPr lang="en-US" sz="2000" dirty="0" err="1"/>
              <a:t>Studien</a:t>
            </a:r>
            <a:r>
              <a:rPr lang="en-US" sz="2000" dirty="0"/>
              <a:t>, die die </a:t>
            </a:r>
            <a:r>
              <a:rPr lang="en-US" sz="2000" dirty="0" err="1"/>
              <a:t>Anwendung</a:t>
            </a:r>
            <a:r>
              <a:rPr lang="en-US" sz="2000" dirty="0"/>
              <a:t> des Health Belief Models (HBM) auf den </a:t>
            </a:r>
            <a:r>
              <a:rPr lang="en-US" sz="2000" dirty="0" err="1"/>
              <a:t>Konsum</a:t>
            </a:r>
            <a:r>
              <a:rPr lang="en-US" sz="2000" dirty="0"/>
              <a:t> </a:t>
            </a:r>
            <a:r>
              <a:rPr lang="en-US" sz="2000" dirty="0" err="1"/>
              <a:t>funktioneller</a:t>
            </a:r>
            <a:r>
              <a:rPr lang="en-US" sz="2000" dirty="0"/>
              <a:t> </a:t>
            </a:r>
            <a:r>
              <a:rPr lang="en-US" sz="2000" dirty="0" err="1"/>
              <a:t>Lebensmittel</a:t>
            </a:r>
            <a:r>
              <a:rPr lang="en-US" sz="2000" dirty="0"/>
              <a:t> </a:t>
            </a:r>
            <a:r>
              <a:rPr lang="en-US" sz="2000" dirty="0" err="1"/>
              <a:t>ausdehnt</a:t>
            </a:r>
            <a:r>
              <a:rPr lang="en-US" sz="2000" dirty="0"/>
              <a:t>. </a:t>
            </a:r>
          </a:p>
          <a:p>
            <a:pPr marL="0" indent="0"/>
            <a:r>
              <a:rPr lang="en-US" sz="2000" b="1" dirty="0"/>
              <a:t>Die </a:t>
            </a:r>
            <a:r>
              <a:rPr lang="en-US" sz="2000" b="1" dirty="0" err="1"/>
              <a:t>Ergebnisse</a:t>
            </a:r>
            <a:r>
              <a:rPr lang="en-US" sz="2000" b="1" dirty="0"/>
              <a:t> </a:t>
            </a:r>
            <a:r>
              <a:rPr lang="en-US" sz="2000" b="1" dirty="0" err="1"/>
              <a:t>zeigen</a:t>
            </a:r>
            <a:r>
              <a:rPr lang="en-US" sz="2000" b="1" dirty="0"/>
              <a:t>, </a:t>
            </a:r>
            <a:r>
              <a:rPr lang="en-US" sz="2000" b="1" dirty="0" err="1"/>
              <a:t>dass</a:t>
            </a:r>
            <a:r>
              <a:rPr lang="en-US" sz="2000" b="1" dirty="0"/>
              <a:t> </a:t>
            </a:r>
            <a:r>
              <a:rPr lang="en-US" sz="2000" b="1" dirty="0" err="1"/>
              <a:t>wahrgenommene</a:t>
            </a:r>
            <a:r>
              <a:rPr lang="en-US" sz="2000" b="1" dirty="0"/>
              <a:t> </a:t>
            </a:r>
            <a:r>
              <a:rPr lang="en-US" sz="2000" b="1" dirty="0" err="1"/>
              <a:t>Barrieren</a:t>
            </a:r>
            <a:r>
              <a:rPr lang="en-US" sz="2000" b="1" dirty="0"/>
              <a:t> und </a:t>
            </a:r>
            <a:r>
              <a:rPr lang="en-US" sz="2000" b="1" dirty="0" err="1"/>
              <a:t>Handlungsanreize</a:t>
            </a:r>
            <a:r>
              <a:rPr lang="en-US" sz="2000" b="1" dirty="0"/>
              <a:t> die </a:t>
            </a:r>
            <a:r>
              <a:rPr lang="en-US" sz="2000" b="1" dirty="0" err="1"/>
              <a:t>Absicht</a:t>
            </a:r>
            <a:r>
              <a:rPr lang="en-US" sz="2000" b="1" dirty="0"/>
              <a:t> </a:t>
            </a:r>
            <a:r>
              <a:rPr lang="en-US" sz="2000" b="1" dirty="0" err="1"/>
              <a:t>älterer</a:t>
            </a:r>
            <a:r>
              <a:rPr lang="en-US" sz="2000" b="1" dirty="0"/>
              <a:t> </a:t>
            </a:r>
            <a:r>
              <a:rPr lang="en-US" sz="2000" b="1" dirty="0" err="1"/>
              <a:t>Verbraucher</a:t>
            </a:r>
            <a:r>
              <a:rPr lang="en-US" sz="2000" b="1" dirty="0"/>
              <a:t>, </a:t>
            </a:r>
            <a:r>
              <a:rPr lang="en-US" sz="2000" b="1" dirty="0" err="1"/>
              <a:t>funktionelle</a:t>
            </a:r>
            <a:r>
              <a:rPr lang="en-US" sz="2000" b="1" dirty="0"/>
              <a:t> </a:t>
            </a:r>
            <a:r>
              <a:rPr lang="en-US" sz="2000" b="1" dirty="0" err="1"/>
              <a:t>Lebensmittel</a:t>
            </a:r>
            <a:r>
              <a:rPr lang="en-US" sz="2000" b="1" dirty="0"/>
              <a:t> </a:t>
            </a:r>
            <a:r>
              <a:rPr lang="en-US" sz="2000" b="1" dirty="0" err="1"/>
              <a:t>zu</a:t>
            </a:r>
            <a:r>
              <a:rPr lang="en-US" sz="2000" b="1" dirty="0"/>
              <a:t> </a:t>
            </a:r>
            <a:r>
              <a:rPr lang="en-US" sz="2000" b="1" dirty="0" err="1"/>
              <a:t>konsumieren</a:t>
            </a:r>
            <a:r>
              <a:rPr lang="en-US" sz="2000" b="1" dirty="0"/>
              <a:t>, </a:t>
            </a:r>
            <a:r>
              <a:rPr lang="en-US" sz="2000" b="1" dirty="0" err="1"/>
              <a:t>signifikant</a:t>
            </a:r>
            <a:r>
              <a:rPr lang="en-US" sz="2000" b="1" dirty="0"/>
              <a:t> </a:t>
            </a:r>
            <a:r>
              <a:rPr lang="en-US" sz="2000" b="1" dirty="0" err="1"/>
              <a:t>beeinflussen</a:t>
            </a:r>
            <a:r>
              <a:rPr lang="en-US" sz="2000" b="1" dirty="0"/>
              <a:t>.</a:t>
            </a:r>
          </a:p>
          <a:p>
            <a:pPr marL="0" indent="0"/>
            <a:r>
              <a:rPr lang="en-US" sz="2000" b="1" dirty="0" err="1">
                <a:solidFill>
                  <a:prstClr val="black"/>
                </a:solidFill>
              </a:rPr>
              <a:t>Dennoch</a:t>
            </a:r>
            <a:r>
              <a:rPr lang="en-US" sz="2000" b="1" dirty="0">
                <a:solidFill>
                  <a:prstClr val="black"/>
                </a:solidFill>
              </a:rPr>
              <a:t> hat die </a:t>
            </a:r>
            <a:r>
              <a:rPr lang="en-US" sz="2000" b="1" dirty="0" err="1">
                <a:solidFill>
                  <a:prstClr val="black"/>
                </a:solidFill>
              </a:rPr>
              <a:t>wahrgenommene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Anfälligkeit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keinen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Einfluss</a:t>
            </a:r>
            <a:r>
              <a:rPr lang="en-US" sz="2000" b="1" dirty="0">
                <a:solidFill>
                  <a:prstClr val="black"/>
                </a:solidFill>
              </a:rPr>
              <a:t> auf die </a:t>
            </a:r>
            <a:r>
              <a:rPr lang="en-US" sz="2000" b="1" dirty="0" err="1">
                <a:solidFill>
                  <a:prstClr val="black"/>
                </a:solidFill>
              </a:rPr>
              <a:t>Absicht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älterer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Verbraucher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funktionelle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Lebensmittel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konsumieren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B5314-34EB-4218-85A7-93440A4F24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42684" y="406498"/>
            <a:ext cx="5162719" cy="582221"/>
          </a:xfrm>
        </p:spPr>
        <p:txBody>
          <a:bodyPr>
            <a:noAutofit/>
          </a:bodyPr>
          <a:lstStyle/>
          <a:p>
            <a:r>
              <a:rPr lang="en-US" sz="2600" dirty="0"/>
              <a:t>3. Health-Belief Model (HBM)</a:t>
            </a:r>
            <a:endParaRPr lang="en-IE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38DAD-C750-4764-A4F5-D3B05D20A4EF}"/>
              </a:ext>
            </a:extLst>
          </p:cNvPr>
          <p:cNvSpPr txBox="1"/>
          <p:nvPr/>
        </p:nvSpPr>
        <p:spPr>
          <a:xfrm>
            <a:off x="7404212" y="982176"/>
            <a:ext cx="4175489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“Das HBM </a:t>
            </a:r>
            <a:r>
              <a:rPr lang="en-US" sz="2400" dirty="0" err="1">
                <a:solidFill>
                  <a:srgbClr val="000000"/>
                </a:solidFill>
              </a:rPr>
              <a:t>erklärt</a:t>
            </a:r>
            <a:r>
              <a:rPr lang="en-US" sz="2400" dirty="0">
                <a:solidFill>
                  <a:srgbClr val="000000"/>
                </a:solidFill>
              </a:rPr>
              <a:t> die </a:t>
            </a:r>
            <a:r>
              <a:rPr lang="en-US" sz="2400" dirty="0" err="1">
                <a:solidFill>
                  <a:srgbClr val="000000"/>
                </a:solidFill>
              </a:rPr>
              <a:t>Beziehungen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zwischen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Gesundheitsüberzeugungen</a:t>
            </a:r>
            <a:r>
              <a:rPr lang="en-US" sz="2400" b="1" dirty="0">
                <a:solidFill>
                  <a:srgbClr val="000000"/>
                </a:solidFill>
              </a:rPr>
              <a:t> und </a:t>
            </a:r>
            <a:r>
              <a:rPr lang="en-US" sz="2400" b="1" dirty="0" err="1">
                <a:solidFill>
                  <a:srgbClr val="000000"/>
                </a:solidFill>
              </a:rPr>
              <a:t>Gesundheitsverhalten</a:t>
            </a:r>
            <a:r>
              <a:rPr lang="en-US" sz="2400" b="1" dirty="0">
                <a:solidFill>
                  <a:srgbClr val="000000"/>
                </a:solidFill>
              </a:rPr>
              <a:t> auf der </a:t>
            </a:r>
            <a:r>
              <a:rPr lang="en-US" sz="2400" b="1" dirty="0" err="1">
                <a:solidFill>
                  <a:srgbClr val="000000"/>
                </a:solidFill>
              </a:rPr>
              <a:t>Grundlage</a:t>
            </a:r>
            <a:r>
              <a:rPr lang="en-US" sz="2400" b="1" dirty="0">
                <a:solidFill>
                  <a:srgbClr val="000000"/>
                </a:solidFill>
              </a:rPr>
              <a:t> der </a:t>
            </a:r>
            <a:r>
              <a:rPr lang="en-US" sz="2400" b="1" dirty="0" err="1">
                <a:solidFill>
                  <a:srgbClr val="000000"/>
                </a:solidFill>
              </a:rPr>
              <a:t>Annahme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dass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präventive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Verhaltensweisen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durch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persönliche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Überzeugungen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geformt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werden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können</a:t>
            </a:r>
            <a:r>
              <a:rPr lang="en-US" sz="2400" dirty="0">
                <a:solidFill>
                  <a:srgbClr val="000000"/>
                </a:solidFill>
              </a:rPr>
              <a:t>. Das HBM </a:t>
            </a:r>
            <a:r>
              <a:rPr lang="en-US" sz="2400" dirty="0" err="1">
                <a:solidFill>
                  <a:srgbClr val="000000"/>
                </a:solidFill>
              </a:rPr>
              <a:t>betrachtet</a:t>
            </a:r>
            <a:r>
              <a:rPr lang="en-US" sz="2400" dirty="0">
                <a:solidFill>
                  <a:srgbClr val="000000"/>
                </a:solidFill>
              </a:rPr>
              <a:t> das </a:t>
            </a:r>
            <a:r>
              <a:rPr lang="en-US" sz="2400" dirty="0" err="1">
                <a:solidFill>
                  <a:srgbClr val="000000"/>
                </a:solidFill>
              </a:rPr>
              <a:t>Verhalten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Funktion</a:t>
            </a:r>
            <a:r>
              <a:rPr lang="en-US" sz="2400" dirty="0">
                <a:solidFill>
                  <a:srgbClr val="000000"/>
                </a:solidFill>
              </a:rPr>
              <a:t> des </a:t>
            </a:r>
            <a:r>
              <a:rPr lang="en-US" sz="2400" dirty="0" err="1">
                <a:solidFill>
                  <a:srgbClr val="000000"/>
                </a:solidFill>
              </a:rPr>
              <a:t>Wissens</a:t>
            </a:r>
            <a:r>
              <a:rPr lang="en-US" sz="2400" dirty="0">
                <a:solidFill>
                  <a:srgbClr val="000000"/>
                </a:solidFill>
              </a:rPr>
              <a:t> und der </a:t>
            </a:r>
            <a:r>
              <a:rPr lang="en-US" sz="2400" dirty="0" err="1">
                <a:solidFill>
                  <a:srgbClr val="000000"/>
                </a:solidFill>
              </a:rPr>
              <a:t>Einstellung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Individuums</a:t>
            </a:r>
            <a:r>
              <a:rPr lang="en-US" sz="2400" dirty="0">
                <a:solidFill>
                  <a:srgbClr val="000000"/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96922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7BB13-1ED9-4F72-A951-F3F6D6424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45" y="535705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Health-Belief Model </a:t>
            </a:r>
            <a:r>
              <a:rPr lang="en-US" dirty="0" err="1"/>
              <a:t>Erkenntnisse</a:t>
            </a:r>
            <a:r>
              <a:rPr lang="en-US" dirty="0"/>
              <a:t>…</a:t>
            </a:r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03B9F0-2C8A-457B-80F9-503BBF20E37F}"/>
              </a:ext>
            </a:extLst>
          </p:cNvPr>
          <p:cNvSpPr/>
          <p:nvPr/>
        </p:nvSpPr>
        <p:spPr>
          <a:xfrm>
            <a:off x="4877046" y="1820648"/>
            <a:ext cx="2557083" cy="679731"/>
          </a:xfrm>
          <a:prstGeom prst="roundRect">
            <a:avLst/>
          </a:prstGeom>
          <a:solidFill>
            <a:srgbClr val="FED100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Wahrgenommene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Anfälligkeit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91C610-5AF9-4F4C-BD16-BBB3B2A791CF}"/>
              </a:ext>
            </a:extLst>
          </p:cNvPr>
          <p:cNvSpPr/>
          <p:nvPr/>
        </p:nvSpPr>
        <p:spPr>
          <a:xfrm>
            <a:off x="4865551" y="2979997"/>
            <a:ext cx="2557083" cy="679731"/>
          </a:xfrm>
          <a:prstGeom prst="roundRect">
            <a:avLst/>
          </a:prstGeom>
          <a:solidFill>
            <a:srgbClr val="FED100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Wahrgenommene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Hemmnisse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3CBE6E-F1AC-4648-A720-33C8C88290E2}"/>
              </a:ext>
            </a:extLst>
          </p:cNvPr>
          <p:cNvSpPr/>
          <p:nvPr/>
        </p:nvSpPr>
        <p:spPr>
          <a:xfrm>
            <a:off x="4877046" y="4170070"/>
            <a:ext cx="2557083" cy="679731"/>
          </a:xfrm>
          <a:prstGeom prst="roundRect">
            <a:avLst/>
          </a:prstGeom>
          <a:solidFill>
            <a:srgbClr val="FED100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Aufforderung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zum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Handeln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Star: 24 Points 6">
            <a:extLst>
              <a:ext uri="{FF2B5EF4-FFF2-40B4-BE49-F238E27FC236}">
                <a16:creationId xmlns:a16="http://schemas.microsoft.com/office/drawing/2014/main" id="{C26A428A-2E2E-4C6D-8796-E299E6EE3228}"/>
              </a:ext>
            </a:extLst>
          </p:cNvPr>
          <p:cNvSpPr/>
          <p:nvPr/>
        </p:nvSpPr>
        <p:spPr>
          <a:xfrm>
            <a:off x="8277210" y="1786486"/>
            <a:ext cx="3756755" cy="2511979"/>
          </a:xfrm>
          <a:prstGeom prst="star24">
            <a:avLst/>
          </a:prstGeom>
          <a:solidFill>
            <a:srgbClr val="FED100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Verzehrsabsicht</a:t>
            </a:r>
            <a:r>
              <a:rPr lang="en-US" sz="2000" b="1" dirty="0">
                <a:solidFill>
                  <a:srgbClr val="000000"/>
                </a:solidFill>
              </a:rPr>
              <a:t> von </a:t>
            </a:r>
            <a:r>
              <a:rPr lang="en-US" sz="2000" b="1" dirty="0" err="1">
                <a:solidFill>
                  <a:srgbClr val="000000"/>
                </a:solidFill>
              </a:rPr>
              <a:t>funktionellen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Lebensmitteln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" name="Graphic 9" descr="Arrow: Slight curve with solid fill">
            <a:extLst>
              <a:ext uri="{FF2B5EF4-FFF2-40B4-BE49-F238E27FC236}">
                <a16:creationId xmlns:a16="http://schemas.microsoft.com/office/drawing/2014/main" id="{1821AD4C-8EDD-46AB-BA0B-1253451B5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82638">
            <a:off x="7524971" y="3907864"/>
            <a:ext cx="1093174" cy="878976"/>
          </a:xfrm>
          <a:prstGeom prst="rect">
            <a:avLst/>
          </a:prstGeom>
        </p:spPr>
      </p:pic>
      <p:pic>
        <p:nvPicPr>
          <p:cNvPr id="14" name="Graphic 13" descr="Arrow: Straight with solid fill">
            <a:extLst>
              <a:ext uri="{FF2B5EF4-FFF2-40B4-BE49-F238E27FC236}">
                <a16:creationId xmlns:a16="http://schemas.microsoft.com/office/drawing/2014/main" id="{B101616B-B316-4ABA-BFDE-73DF4EAE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434129" y="2745328"/>
            <a:ext cx="1014126" cy="914400"/>
          </a:xfrm>
          <a:prstGeom prst="rect">
            <a:avLst/>
          </a:prstGeom>
        </p:spPr>
      </p:pic>
      <p:pic>
        <p:nvPicPr>
          <p:cNvPr id="16" name="Graphic 15" descr="Back with solid fill">
            <a:extLst>
              <a:ext uri="{FF2B5EF4-FFF2-40B4-BE49-F238E27FC236}">
                <a16:creationId xmlns:a16="http://schemas.microsoft.com/office/drawing/2014/main" id="{51F5296A-03C0-4F76-9DA2-9BBDEA32E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50419">
            <a:off x="7524754" y="1696400"/>
            <a:ext cx="1093610" cy="8065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FE1D30-B614-48AF-96F4-94824FED219F}"/>
              </a:ext>
            </a:extLst>
          </p:cNvPr>
          <p:cNvSpPr txBox="1"/>
          <p:nvPr/>
        </p:nvSpPr>
        <p:spPr>
          <a:xfrm>
            <a:off x="392500" y="1720840"/>
            <a:ext cx="4484546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Die </a:t>
            </a:r>
            <a:r>
              <a:rPr lang="en-US" b="1" dirty="0" err="1">
                <a:solidFill>
                  <a:srgbClr val="000000"/>
                </a:solidFill>
              </a:rPr>
              <a:t>wahrgenommene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Anfälligkeit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beschreibt</a:t>
            </a:r>
            <a:r>
              <a:rPr lang="en-US" dirty="0">
                <a:solidFill>
                  <a:srgbClr val="000000"/>
                </a:solidFill>
              </a:rPr>
              <a:t> die "</a:t>
            </a:r>
            <a:r>
              <a:rPr lang="en-US" dirty="0" err="1">
                <a:solidFill>
                  <a:srgbClr val="000000"/>
                </a:solidFill>
              </a:rPr>
              <a:t>Überzeugung</a:t>
            </a:r>
            <a:r>
              <a:rPr lang="en-US" dirty="0">
                <a:solidFill>
                  <a:srgbClr val="000000"/>
                </a:solidFill>
              </a:rPr>
              <a:t> von der </a:t>
            </a:r>
            <a:r>
              <a:rPr lang="en-US" dirty="0" err="1">
                <a:solidFill>
                  <a:srgbClr val="000000"/>
                </a:solidFill>
              </a:rPr>
              <a:t>Wahrscheinlichkeit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Risiko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einzugehen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an </a:t>
            </a:r>
            <a:r>
              <a:rPr lang="en-US" dirty="0" err="1">
                <a:solidFill>
                  <a:srgbClr val="000000"/>
                </a:solidFill>
              </a:rPr>
              <a:t>einer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Krankheit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erkranken</a:t>
            </a:r>
            <a:r>
              <a:rPr lang="en-US" dirty="0">
                <a:solidFill>
                  <a:srgbClr val="000000"/>
                </a:solidFill>
              </a:rPr>
              <a:t>". </a:t>
            </a:r>
          </a:p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Wahrgenommene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Hindernisse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Überzeugung</a:t>
            </a:r>
            <a:r>
              <a:rPr lang="en-US" dirty="0">
                <a:solidFill>
                  <a:srgbClr val="000000"/>
                </a:solidFill>
              </a:rPr>
              <a:t> von den </a:t>
            </a:r>
            <a:r>
              <a:rPr lang="en-US" dirty="0" err="1">
                <a:solidFill>
                  <a:srgbClr val="000000"/>
                </a:solidFill>
              </a:rPr>
              <a:t>materiellen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psychologischen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Kosten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empfohlenen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Maßnahme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Cue to action: </a:t>
            </a:r>
            <a:r>
              <a:rPr lang="en-US" dirty="0" err="1">
                <a:solidFill>
                  <a:srgbClr val="000000"/>
                </a:solidFill>
              </a:rPr>
              <a:t>Strategien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Aktivierung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Bereitschaft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106F15-E2F3-4D9D-AF58-F81E18EE2739}"/>
              </a:ext>
            </a:extLst>
          </p:cNvPr>
          <p:cNvSpPr/>
          <p:nvPr/>
        </p:nvSpPr>
        <p:spPr>
          <a:xfrm rot="1578750">
            <a:off x="7918971" y="1736518"/>
            <a:ext cx="97104" cy="685209"/>
          </a:xfrm>
          <a:prstGeom prst="rect">
            <a:avLst/>
          </a:prstGeom>
          <a:solidFill>
            <a:srgbClr val="1188A3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34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7BB13-1ED9-4F72-A951-F3F6D6424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45" y="535705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Health-Belief Model </a:t>
            </a:r>
            <a:r>
              <a:rPr lang="en-US" dirty="0" err="1"/>
              <a:t>Erkenntnisse</a:t>
            </a:r>
            <a:r>
              <a:rPr lang="en-US" dirty="0"/>
              <a:t>…</a:t>
            </a:r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C7EE42-3277-4E36-9186-7BE2505E7E32}"/>
              </a:ext>
            </a:extLst>
          </p:cNvPr>
          <p:cNvSpPr txBox="1"/>
          <p:nvPr/>
        </p:nvSpPr>
        <p:spPr>
          <a:xfrm>
            <a:off x="500046" y="1443841"/>
            <a:ext cx="10808101" cy="3970318"/>
          </a:xfrm>
          <a:prstGeom prst="rect">
            <a:avLst/>
          </a:prstGeom>
          <a:solidFill>
            <a:srgbClr val="85D2E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100" b="1" dirty="0">
                <a:solidFill>
                  <a:srgbClr val="000000"/>
                </a:solidFill>
                <a:highlight>
                  <a:srgbClr val="FFFF00"/>
                </a:highlight>
              </a:rPr>
              <a:t>Die </a:t>
            </a:r>
            <a:r>
              <a:rPr lang="nl-NL" sz="2100" b="1" dirty="0" err="1">
                <a:solidFill>
                  <a:srgbClr val="000000"/>
                </a:solidFill>
                <a:highlight>
                  <a:srgbClr val="FFFF00"/>
                </a:highlight>
              </a:rPr>
              <a:t>wichtigsten</a:t>
            </a:r>
            <a:r>
              <a:rPr lang="nl-NL" sz="2100" b="1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nl-NL" sz="2100" b="1" dirty="0" err="1">
                <a:solidFill>
                  <a:srgbClr val="000000"/>
                </a:solidFill>
                <a:highlight>
                  <a:srgbClr val="FFFF00"/>
                </a:highlight>
              </a:rPr>
              <a:t>Erkenntnisse</a:t>
            </a:r>
            <a:r>
              <a:rPr lang="nl-NL" sz="2100" b="1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nl-NL" sz="2100" b="1" dirty="0" err="1">
                <a:solidFill>
                  <a:srgbClr val="000000"/>
                </a:solidFill>
                <a:highlight>
                  <a:srgbClr val="FFFF00"/>
                </a:highlight>
              </a:rPr>
              <a:t>aus</a:t>
            </a:r>
            <a:r>
              <a:rPr lang="nl-NL" sz="2100" b="1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nl-NL" sz="2100" b="1" dirty="0" err="1">
                <a:solidFill>
                  <a:srgbClr val="000000"/>
                </a:solidFill>
                <a:highlight>
                  <a:srgbClr val="FFFF00"/>
                </a:highlight>
              </a:rPr>
              <a:t>dieser</a:t>
            </a:r>
            <a:r>
              <a:rPr lang="nl-NL" sz="2100" b="1" dirty="0">
                <a:solidFill>
                  <a:srgbClr val="000000"/>
                </a:solidFill>
                <a:highlight>
                  <a:srgbClr val="FFFF00"/>
                </a:highlight>
              </a:rPr>
              <a:t> Studie: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>
                <a:solidFill>
                  <a:srgbClr val="000000"/>
                </a:solidFill>
              </a:rPr>
              <a:t>Die </a:t>
            </a:r>
            <a:r>
              <a:rPr lang="nl-NL" sz="2100" dirty="0" err="1">
                <a:solidFill>
                  <a:srgbClr val="000000"/>
                </a:solidFill>
              </a:rPr>
              <a:t>wahrgenommene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Anfälligkeit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ist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für</a:t>
            </a:r>
            <a:r>
              <a:rPr lang="nl-NL" sz="2100" dirty="0">
                <a:solidFill>
                  <a:srgbClr val="000000"/>
                </a:solidFill>
              </a:rPr>
              <a:t> den </a:t>
            </a:r>
            <a:r>
              <a:rPr lang="nl-NL" sz="2100" dirty="0" err="1">
                <a:solidFill>
                  <a:srgbClr val="000000"/>
                </a:solidFill>
              </a:rPr>
              <a:t>Verzehr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funktioneller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Lebensmittel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u="sng" dirty="0">
                <a:solidFill>
                  <a:srgbClr val="000000"/>
                </a:solidFill>
              </a:rPr>
              <a:t>nicht</a:t>
            </a:r>
            <a:r>
              <a:rPr lang="nl-NL" sz="2100" dirty="0">
                <a:solidFill>
                  <a:srgbClr val="000000"/>
                </a:solidFill>
              </a:rPr>
              <a:t> relevant.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>
                <a:solidFill>
                  <a:srgbClr val="000000"/>
                </a:solidFill>
              </a:rPr>
              <a:t>Die </a:t>
            </a:r>
            <a:r>
              <a:rPr lang="nl-NL" sz="2100" b="1" dirty="0" err="1">
                <a:solidFill>
                  <a:srgbClr val="000000"/>
                </a:solidFill>
              </a:rPr>
              <a:t>Menschen</a:t>
            </a:r>
            <a:r>
              <a:rPr lang="nl-NL" sz="2100" b="1" dirty="0">
                <a:solidFill>
                  <a:srgbClr val="000000"/>
                </a:solidFill>
              </a:rPr>
              <a:t> </a:t>
            </a:r>
            <a:r>
              <a:rPr lang="nl-NL" sz="2100" b="1" dirty="0" err="1">
                <a:solidFill>
                  <a:srgbClr val="000000"/>
                </a:solidFill>
              </a:rPr>
              <a:t>handeln</a:t>
            </a:r>
            <a:r>
              <a:rPr lang="nl-NL" sz="2100" b="1" dirty="0">
                <a:solidFill>
                  <a:srgbClr val="000000"/>
                </a:solidFill>
              </a:rPr>
              <a:t> nicht immer </a:t>
            </a:r>
            <a:r>
              <a:rPr lang="nl-NL" sz="2100" b="1" dirty="0" err="1">
                <a:solidFill>
                  <a:srgbClr val="000000"/>
                </a:solidFill>
              </a:rPr>
              <a:t>rational</a:t>
            </a:r>
            <a:r>
              <a:rPr lang="nl-NL" sz="2100" dirty="0">
                <a:solidFill>
                  <a:srgbClr val="000000"/>
                </a:solidFill>
              </a:rPr>
              <a:t>, </a:t>
            </a:r>
            <a:r>
              <a:rPr lang="nl-NL" sz="2100" dirty="0" err="1">
                <a:solidFill>
                  <a:srgbClr val="000000"/>
                </a:solidFill>
              </a:rPr>
              <a:t>sie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sind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sich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bewusst</a:t>
            </a:r>
            <a:r>
              <a:rPr lang="nl-NL" sz="2100" dirty="0">
                <a:solidFill>
                  <a:srgbClr val="000000"/>
                </a:solidFill>
              </a:rPr>
              <a:t>, </a:t>
            </a:r>
            <a:r>
              <a:rPr lang="nl-NL" sz="2100" dirty="0" err="1">
                <a:solidFill>
                  <a:srgbClr val="000000"/>
                </a:solidFill>
              </a:rPr>
              <a:t>dass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funktionelle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Lebensmittel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ihre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Gesundheit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verbessern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könnten</a:t>
            </a:r>
            <a:r>
              <a:rPr lang="nl-NL" sz="2100" dirty="0">
                <a:solidFill>
                  <a:srgbClr val="000000"/>
                </a:solidFill>
              </a:rPr>
              <a:t>, </a:t>
            </a:r>
            <a:r>
              <a:rPr lang="nl-NL" sz="2100" dirty="0" err="1">
                <a:solidFill>
                  <a:srgbClr val="000000"/>
                </a:solidFill>
              </a:rPr>
              <a:t>aber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sie</a:t>
            </a:r>
            <a:r>
              <a:rPr lang="nl-NL" sz="2100" dirty="0">
                <a:solidFill>
                  <a:srgbClr val="000000"/>
                </a:solidFill>
              </a:rPr>
              <a:t> wollen </a:t>
            </a:r>
            <a:r>
              <a:rPr lang="nl-NL" sz="2100" dirty="0" err="1">
                <a:solidFill>
                  <a:srgbClr val="000000"/>
                </a:solidFill>
              </a:rPr>
              <a:t>sie</a:t>
            </a:r>
            <a:r>
              <a:rPr lang="nl-NL" sz="2100" dirty="0">
                <a:solidFill>
                  <a:srgbClr val="000000"/>
                </a:solidFill>
              </a:rPr>
              <a:t> nicht </a:t>
            </a:r>
            <a:r>
              <a:rPr lang="nl-NL" sz="2100" dirty="0" err="1">
                <a:solidFill>
                  <a:srgbClr val="000000"/>
                </a:solidFill>
              </a:rPr>
              <a:t>unbedingt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konsumieren</a:t>
            </a:r>
            <a:r>
              <a:rPr lang="nl-NL" sz="2100" dirty="0">
                <a:solidFill>
                  <a:srgbClr val="000000"/>
                </a:solidFill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 err="1">
                <a:solidFill>
                  <a:srgbClr val="000000"/>
                </a:solidFill>
              </a:rPr>
              <a:t>Älteren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Verbrauchern</a:t>
            </a:r>
            <a:r>
              <a:rPr lang="nl-NL" sz="2100" dirty="0">
                <a:solidFill>
                  <a:srgbClr val="000000"/>
                </a:solidFill>
              </a:rPr>
              <a:t> Angst </a:t>
            </a:r>
            <a:r>
              <a:rPr lang="nl-NL" sz="2100" dirty="0" err="1">
                <a:solidFill>
                  <a:srgbClr val="000000"/>
                </a:solidFill>
              </a:rPr>
              <a:t>zu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machen</a:t>
            </a:r>
            <a:r>
              <a:rPr lang="nl-NL" sz="2100" dirty="0">
                <a:solidFill>
                  <a:srgbClr val="000000"/>
                </a:solidFill>
              </a:rPr>
              <a:t>, </a:t>
            </a:r>
            <a:r>
              <a:rPr lang="nl-NL" sz="2100" dirty="0" err="1">
                <a:solidFill>
                  <a:srgbClr val="000000"/>
                </a:solidFill>
              </a:rPr>
              <a:t>damit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sie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sich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gesünder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ernähren</a:t>
            </a:r>
            <a:r>
              <a:rPr lang="nl-NL" sz="2100" dirty="0">
                <a:solidFill>
                  <a:srgbClr val="000000"/>
                </a:solidFill>
              </a:rPr>
              <a:t>, </a:t>
            </a:r>
            <a:r>
              <a:rPr lang="nl-NL" sz="2100" dirty="0" err="1">
                <a:solidFill>
                  <a:srgbClr val="000000"/>
                </a:solidFill>
              </a:rPr>
              <a:t>ist</a:t>
            </a:r>
            <a:r>
              <a:rPr lang="nl-NL" sz="2100" dirty="0">
                <a:solidFill>
                  <a:srgbClr val="000000"/>
                </a:solidFill>
              </a:rPr>
              <a:t> </a:t>
            </a:r>
            <a:r>
              <a:rPr lang="nl-NL" sz="2100" dirty="0" err="1">
                <a:solidFill>
                  <a:srgbClr val="000000"/>
                </a:solidFill>
              </a:rPr>
              <a:t>daher</a:t>
            </a:r>
            <a:r>
              <a:rPr lang="nl-NL" sz="2100" dirty="0">
                <a:solidFill>
                  <a:srgbClr val="000000"/>
                </a:solidFill>
              </a:rPr>
              <a:t> nicht der </a:t>
            </a:r>
            <a:r>
              <a:rPr lang="nl-NL" sz="2100" dirty="0" err="1">
                <a:solidFill>
                  <a:srgbClr val="000000"/>
                </a:solidFill>
              </a:rPr>
              <a:t>richtige</a:t>
            </a:r>
            <a:r>
              <a:rPr lang="nl-NL" sz="2100" dirty="0">
                <a:solidFill>
                  <a:srgbClr val="000000"/>
                </a:solidFill>
              </a:rPr>
              <a:t> Weg.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Die </a:t>
            </a:r>
            <a:r>
              <a:rPr lang="en-US" sz="2100" dirty="0" err="1">
                <a:solidFill>
                  <a:srgbClr val="000000"/>
                </a:solidFill>
              </a:rPr>
              <a:t>Unternehmen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sollten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sich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bemühen</a:t>
            </a:r>
            <a:r>
              <a:rPr lang="en-US" sz="2100" dirty="0">
                <a:solidFill>
                  <a:srgbClr val="000000"/>
                </a:solidFill>
              </a:rPr>
              <a:t>, die </a:t>
            </a:r>
            <a:r>
              <a:rPr lang="en-US" sz="2100" b="1" dirty="0" err="1">
                <a:solidFill>
                  <a:srgbClr val="000000"/>
                </a:solidFill>
              </a:rPr>
              <a:t>wahrgenommenen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Barrieren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niedrig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zu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halten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(z. B. der </a:t>
            </a:r>
            <a:r>
              <a:rPr lang="en-US" sz="2100" dirty="0" err="1">
                <a:solidFill>
                  <a:srgbClr val="000000"/>
                </a:solidFill>
              </a:rPr>
              <a:t>Geschmack</a:t>
            </a:r>
            <a:r>
              <a:rPr lang="en-US" sz="2100" dirty="0">
                <a:solidFill>
                  <a:srgbClr val="000000"/>
                </a:solidFill>
              </a:rPr>
              <a:t> des </a:t>
            </a:r>
            <a:r>
              <a:rPr lang="en-US" sz="2100" dirty="0" err="1">
                <a:solidFill>
                  <a:srgbClr val="000000"/>
                </a:solidFill>
              </a:rPr>
              <a:t>Lebensmittels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oder</a:t>
            </a:r>
            <a:r>
              <a:rPr lang="en-US" sz="2100" dirty="0">
                <a:solidFill>
                  <a:srgbClr val="000000"/>
                </a:solidFill>
              </a:rPr>
              <a:t> die </a:t>
            </a:r>
            <a:r>
              <a:rPr lang="en-US" sz="2100" dirty="0" err="1">
                <a:solidFill>
                  <a:srgbClr val="000000"/>
                </a:solidFill>
              </a:rPr>
              <a:t>schwierige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Verpackung</a:t>
            </a:r>
            <a:r>
              <a:rPr lang="en-US" sz="2100" dirty="0">
                <a:solidFill>
                  <a:srgbClr val="000000"/>
                </a:solidFill>
              </a:rPr>
              <a:t>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</a:rPr>
              <a:t>Älteren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Verbrauchern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einen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Handlungsanreiz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zu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geben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000000"/>
                </a:solidFill>
              </a:rPr>
              <a:t>kann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bei</a:t>
            </a:r>
            <a:r>
              <a:rPr lang="en-US" sz="2100" dirty="0">
                <a:solidFill>
                  <a:srgbClr val="000000"/>
                </a:solidFill>
              </a:rPr>
              <a:t> der </a:t>
            </a:r>
            <a:r>
              <a:rPr lang="en-US" sz="2100" dirty="0" err="1">
                <a:solidFill>
                  <a:srgbClr val="000000"/>
                </a:solidFill>
              </a:rPr>
              <a:t>Vermarktung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wichtig</a:t>
            </a:r>
            <a:r>
              <a:rPr lang="en-US" sz="2100" dirty="0">
                <a:solidFill>
                  <a:srgbClr val="000000"/>
                </a:solidFill>
              </a:rPr>
              <a:t> sein, z. B. </a:t>
            </a:r>
            <a:r>
              <a:rPr lang="en-US" sz="2100" dirty="0" err="1">
                <a:solidFill>
                  <a:srgbClr val="000000"/>
                </a:solidFill>
              </a:rPr>
              <a:t>Senioren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durch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Aufforderungen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ihrer</a:t>
            </a:r>
            <a:r>
              <a:rPr lang="en-US" sz="2100" dirty="0">
                <a:solidFill>
                  <a:srgbClr val="000000"/>
                </a:solidFill>
              </a:rPr>
              <a:t> Kinder </a:t>
            </a:r>
            <a:r>
              <a:rPr lang="en-US" sz="2100" dirty="0" err="1">
                <a:solidFill>
                  <a:srgbClr val="000000"/>
                </a:solidFill>
              </a:rPr>
              <a:t>zum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Verzehr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funktioneller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Lebensmittel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zu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ermutigen</a:t>
            </a:r>
            <a:r>
              <a:rPr lang="en-US" sz="21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8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1B8E5-CED0-4F67-8132-E60AEA485E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2684" y="1675051"/>
            <a:ext cx="5105120" cy="46241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/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>
                <a:solidFill>
                  <a:srgbClr val="1188A3"/>
                </a:solidFill>
                <a:hlinkClick r:id="rId2"/>
              </a:rPr>
              <a:t>Studie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untersucht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das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Konzept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der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Verwundbarkeit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von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Verbrauchern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im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Zusammenhang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mit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der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Interaktion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älterer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Verbraucher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mit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Verpackungen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.</a:t>
            </a:r>
          </a:p>
          <a:p>
            <a:pPr marL="0" indent="0"/>
            <a:r>
              <a:rPr lang="en-US" dirty="0">
                <a:solidFill>
                  <a:srgbClr val="333333"/>
                </a:solidFill>
                <a:latin typeface="Calibri "/>
              </a:rPr>
              <a:t>Die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Ergebnisse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zeigen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dass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Veränderungen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, die auf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mehrere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Dimensionen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des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Alterns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zurückzuführen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sind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, das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für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ältere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Verbraucher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erhöhen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können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sich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bei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der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Interaktion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mit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Verpackungen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verwundbar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zu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fühlen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. Die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Studie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liefert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neue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Erkenntnisse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, die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Unternehmen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dabei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helfen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können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,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ältere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Verbraucher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durch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die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Entwicklung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von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Verpackungen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zu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Calibri "/>
              </a:rPr>
              <a:t>stärken</a:t>
            </a:r>
            <a:r>
              <a:rPr lang="en-US" b="1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und so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ihre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Verletzlichkeit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zu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"/>
              </a:rPr>
              <a:t>verringern</a:t>
            </a:r>
            <a:r>
              <a:rPr lang="en-US" dirty="0">
                <a:solidFill>
                  <a:srgbClr val="333333"/>
                </a:solidFill>
                <a:latin typeface="Calibri "/>
              </a:rPr>
              <a:t>.</a:t>
            </a:r>
          </a:p>
          <a:p>
            <a:pPr marL="0" indent="0"/>
            <a:endParaRPr lang="en-US" dirty="0">
              <a:solidFill>
                <a:srgbClr val="333333"/>
              </a:solidFill>
              <a:latin typeface="Calibri 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D7949-0E33-450D-9FCC-2717180F6B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8990" y="84239"/>
            <a:ext cx="4716425" cy="1324431"/>
          </a:xfrm>
        </p:spPr>
        <p:txBody>
          <a:bodyPr>
            <a:noAutofit/>
          </a:bodyPr>
          <a:lstStyle/>
          <a:p>
            <a:r>
              <a:rPr lang="en-US" sz="2600" dirty="0"/>
              <a:t>4. Eine </a:t>
            </a:r>
            <a:r>
              <a:rPr lang="en-US" sz="2600" dirty="0" err="1"/>
              <a:t>Studie</a:t>
            </a:r>
            <a:r>
              <a:rPr lang="en-US" sz="2600" dirty="0"/>
              <a:t> </a:t>
            </a:r>
            <a:r>
              <a:rPr lang="en-US" sz="2600" dirty="0" err="1"/>
              <a:t>über</a:t>
            </a:r>
            <a:r>
              <a:rPr lang="en-US" sz="2600" dirty="0"/>
              <a:t> </a:t>
            </a:r>
            <a:r>
              <a:rPr lang="en-US" sz="2600" dirty="0" err="1"/>
              <a:t>ältere</a:t>
            </a:r>
            <a:r>
              <a:rPr lang="en-US" sz="2600" dirty="0"/>
              <a:t> </a:t>
            </a:r>
            <a:r>
              <a:rPr lang="en-US" sz="2600" dirty="0" err="1"/>
              <a:t>Erwachsene</a:t>
            </a:r>
            <a:r>
              <a:rPr lang="en-US" sz="2600" dirty="0"/>
              <a:t> </a:t>
            </a:r>
            <a:r>
              <a:rPr lang="en-US" sz="2600" dirty="0" err="1"/>
              <a:t>Verpackungs</a:t>
            </a:r>
            <a:r>
              <a:rPr lang="en-US" sz="2600" dirty="0"/>
              <a:t>- </a:t>
            </a:r>
            <a:r>
              <a:rPr lang="en-US" sz="2600" dirty="0" err="1"/>
              <a:t>interaktionen</a:t>
            </a:r>
            <a:r>
              <a:rPr lang="en-US" sz="2600" dirty="0"/>
              <a:t> …</a:t>
            </a:r>
            <a:endParaRPr lang="en-I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EAC65-E40E-4791-ACEF-35ABF2344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098" y="4179675"/>
            <a:ext cx="3565583" cy="2235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2C9C5-6C1A-4409-814A-D9542C16BA19}"/>
              </a:ext>
            </a:extLst>
          </p:cNvPr>
          <p:cNvSpPr txBox="1"/>
          <p:nvPr/>
        </p:nvSpPr>
        <p:spPr>
          <a:xfrm>
            <a:off x="7111781" y="540935"/>
            <a:ext cx="5080219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rgbClr val="1188A3"/>
                </a:solidFill>
              </a:rPr>
              <a:t>Das </a:t>
            </a:r>
            <a:r>
              <a:rPr lang="en-US" sz="1700" dirty="0" err="1">
                <a:solidFill>
                  <a:srgbClr val="1188A3"/>
                </a:solidFill>
              </a:rPr>
              <a:t>britische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Unternehmen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NOURISH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ist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ein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großartiges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Beispiel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für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ein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Unternehmen</a:t>
            </a:r>
            <a:r>
              <a:rPr lang="en-US" sz="1700" dirty="0">
                <a:solidFill>
                  <a:srgbClr val="1188A3"/>
                </a:solidFill>
              </a:rPr>
              <a:t>, das die </a:t>
            </a:r>
            <a:r>
              <a:rPr lang="en-US" sz="1700" dirty="0" err="1">
                <a:solidFill>
                  <a:srgbClr val="1188A3"/>
                </a:solidFill>
              </a:rPr>
              <a:t>Verletzlichkeit</a:t>
            </a:r>
            <a:r>
              <a:rPr lang="en-US" sz="1700" dirty="0">
                <a:solidFill>
                  <a:srgbClr val="1188A3"/>
                </a:solidFill>
              </a:rPr>
              <a:t> der </a:t>
            </a:r>
            <a:r>
              <a:rPr lang="en-US" sz="1700" dirty="0" err="1">
                <a:solidFill>
                  <a:srgbClr val="1188A3"/>
                </a:solidFill>
              </a:rPr>
              <a:t>Verbraucher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durch</a:t>
            </a:r>
            <a:r>
              <a:rPr lang="en-US" sz="1700" dirty="0">
                <a:solidFill>
                  <a:srgbClr val="1188A3"/>
                </a:solidFill>
              </a:rPr>
              <a:t> sein </a:t>
            </a:r>
            <a:r>
              <a:rPr lang="en-US" sz="1700" dirty="0" err="1">
                <a:solidFill>
                  <a:srgbClr val="1188A3"/>
                </a:solidFill>
              </a:rPr>
              <a:t>Produkt</a:t>
            </a:r>
            <a:r>
              <a:rPr lang="en-US" sz="1700" dirty="0">
                <a:solidFill>
                  <a:srgbClr val="1188A3"/>
                </a:solidFill>
              </a:rPr>
              <a:t> und seine </a:t>
            </a:r>
            <a:r>
              <a:rPr lang="en-US" sz="1700" dirty="0" err="1">
                <a:solidFill>
                  <a:srgbClr val="1188A3"/>
                </a:solidFill>
              </a:rPr>
              <a:t>Verpackung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berücksichtigt</a:t>
            </a:r>
            <a:r>
              <a:rPr lang="en-US" sz="1700" dirty="0">
                <a:solidFill>
                  <a:srgbClr val="1188A3"/>
                </a:solidFill>
              </a:rPr>
              <a:t>. Alle </a:t>
            </a:r>
            <a:r>
              <a:rPr lang="en-US" sz="1700" dirty="0" err="1">
                <a:solidFill>
                  <a:srgbClr val="1188A3"/>
                </a:solidFill>
              </a:rPr>
              <a:t>Interaktionen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werden</a:t>
            </a:r>
            <a:r>
              <a:rPr lang="en-US" sz="1700" dirty="0">
                <a:solidFill>
                  <a:srgbClr val="1188A3"/>
                </a:solidFill>
              </a:rPr>
              <a:t> auf die </a:t>
            </a:r>
            <a:r>
              <a:rPr lang="en-US" sz="1700" dirty="0" err="1">
                <a:solidFill>
                  <a:srgbClr val="1188A3"/>
                </a:solidFill>
              </a:rPr>
              <a:t>folgende</a:t>
            </a:r>
            <a:r>
              <a:rPr lang="en-US" sz="1700" dirty="0">
                <a:solidFill>
                  <a:srgbClr val="1188A3"/>
                </a:solidFill>
              </a:rPr>
              <a:t> Weise </a:t>
            </a:r>
            <a:r>
              <a:rPr lang="en-US" sz="1700" dirty="0" err="1">
                <a:solidFill>
                  <a:srgbClr val="1188A3"/>
                </a:solidFill>
              </a:rPr>
              <a:t>behandelt</a:t>
            </a:r>
            <a:r>
              <a:rPr lang="en-US" sz="1700" dirty="0">
                <a:solidFill>
                  <a:srgbClr val="1188A3"/>
                </a:solidFill>
              </a:rPr>
              <a:t>:</a:t>
            </a:r>
          </a:p>
          <a:p>
            <a:r>
              <a:rPr lang="en-US" sz="1700" dirty="0">
                <a:solidFill>
                  <a:srgbClr val="1188A3"/>
                </a:solidFill>
              </a:rPr>
              <a:t>1. Online-</a:t>
            </a:r>
            <a:r>
              <a:rPr lang="en-US" sz="1700" dirty="0" err="1">
                <a:solidFill>
                  <a:srgbClr val="1188A3"/>
                </a:solidFill>
              </a:rPr>
              <a:t>Verkauf</a:t>
            </a:r>
            <a:r>
              <a:rPr lang="en-US" sz="1700" dirty="0">
                <a:solidFill>
                  <a:srgbClr val="1188A3"/>
                </a:solidFill>
              </a:rPr>
              <a:t>, der Reisen und den Transport der </a:t>
            </a:r>
            <a:r>
              <a:rPr lang="en-US" sz="1700" dirty="0" err="1">
                <a:solidFill>
                  <a:srgbClr val="1188A3"/>
                </a:solidFill>
              </a:rPr>
              <a:t>Waren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überflüssig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macht</a:t>
            </a:r>
            <a:r>
              <a:rPr lang="en-US" sz="1700" dirty="0">
                <a:solidFill>
                  <a:srgbClr val="1188A3"/>
                </a:solidFill>
              </a:rPr>
              <a:t>.</a:t>
            </a:r>
          </a:p>
          <a:p>
            <a:r>
              <a:rPr lang="en-US" sz="1700" dirty="0">
                <a:solidFill>
                  <a:srgbClr val="1188A3"/>
                </a:solidFill>
              </a:rPr>
              <a:t>2. Tetra-</a:t>
            </a:r>
            <a:r>
              <a:rPr lang="en-US" sz="1700" dirty="0" err="1">
                <a:solidFill>
                  <a:srgbClr val="1188A3"/>
                </a:solidFill>
              </a:rPr>
              <a:t>Verpackung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zur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einfachen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Lagerung</a:t>
            </a:r>
            <a:r>
              <a:rPr lang="en-US" sz="1700" dirty="0">
                <a:solidFill>
                  <a:srgbClr val="1188A3"/>
                </a:solidFill>
              </a:rPr>
              <a:t> und in der </a:t>
            </a:r>
            <a:r>
              <a:rPr lang="en-US" sz="1700" dirty="0" err="1">
                <a:solidFill>
                  <a:srgbClr val="1188A3"/>
                </a:solidFill>
              </a:rPr>
              <a:t>Größe</a:t>
            </a:r>
            <a:r>
              <a:rPr lang="en-US" sz="1700" dirty="0">
                <a:solidFill>
                  <a:srgbClr val="1188A3"/>
                </a:solidFill>
              </a:rPr>
              <a:t> 330 ml, die am Tag des </a:t>
            </a:r>
            <a:r>
              <a:rPr lang="en-US" sz="1700" dirty="0" err="1">
                <a:solidFill>
                  <a:srgbClr val="1188A3"/>
                </a:solidFill>
              </a:rPr>
              <a:t>Öffnens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verzehrt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werden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kann</a:t>
            </a:r>
            <a:r>
              <a:rPr lang="en-US" sz="1700" dirty="0">
                <a:solidFill>
                  <a:srgbClr val="1188A3"/>
                </a:solidFill>
              </a:rPr>
              <a:t>.</a:t>
            </a:r>
          </a:p>
          <a:p>
            <a:r>
              <a:rPr lang="en-US" sz="1700" dirty="0">
                <a:solidFill>
                  <a:srgbClr val="1188A3"/>
                </a:solidFill>
              </a:rPr>
              <a:t>3. </a:t>
            </a:r>
            <a:r>
              <a:rPr lang="en-US" sz="1700" dirty="0" err="1">
                <a:solidFill>
                  <a:srgbClr val="1188A3"/>
                </a:solidFill>
              </a:rPr>
              <a:t>Einfacher</a:t>
            </a:r>
            <a:r>
              <a:rPr lang="en-US" sz="1700" dirty="0">
                <a:solidFill>
                  <a:srgbClr val="1188A3"/>
                </a:solidFill>
              </a:rPr>
              <a:t> Griff und Twist-off-</a:t>
            </a:r>
            <a:r>
              <a:rPr lang="en-US" sz="1700" dirty="0" err="1">
                <a:solidFill>
                  <a:srgbClr val="1188A3"/>
                </a:solidFill>
              </a:rPr>
              <a:t>Verschluss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mit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breiter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Tülle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zur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Vermeidung</a:t>
            </a:r>
            <a:r>
              <a:rPr lang="en-US" sz="1700" dirty="0">
                <a:solidFill>
                  <a:srgbClr val="1188A3"/>
                </a:solidFill>
              </a:rPr>
              <a:t> von </a:t>
            </a:r>
            <a:r>
              <a:rPr lang="en-US" sz="1700" dirty="0" err="1">
                <a:solidFill>
                  <a:srgbClr val="1188A3"/>
                </a:solidFill>
              </a:rPr>
              <a:t>unordentlichem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Ausgießen</a:t>
            </a:r>
            <a:r>
              <a:rPr lang="en-US" sz="1700" dirty="0">
                <a:solidFill>
                  <a:srgbClr val="1188A3"/>
                </a:solidFill>
              </a:rPr>
              <a:t> und </a:t>
            </a:r>
            <a:r>
              <a:rPr lang="en-US" sz="1700" dirty="0" err="1">
                <a:solidFill>
                  <a:srgbClr val="1188A3"/>
                </a:solidFill>
              </a:rPr>
              <a:t>Verschließen</a:t>
            </a:r>
            <a:r>
              <a:rPr lang="en-US" sz="1700" dirty="0">
                <a:solidFill>
                  <a:srgbClr val="1188A3"/>
                </a:solidFill>
              </a:rPr>
              <a:t>.</a:t>
            </a:r>
          </a:p>
          <a:p>
            <a:r>
              <a:rPr lang="en-US" sz="1700" dirty="0">
                <a:solidFill>
                  <a:srgbClr val="1188A3"/>
                </a:solidFill>
              </a:rPr>
              <a:t>4. </a:t>
            </a:r>
            <a:r>
              <a:rPr lang="en-US" sz="1700" dirty="0" err="1">
                <a:solidFill>
                  <a:srgbClr val="1188A3"/>
                </a:solidFill>
              </a:rPr>
              <a:t>Leicht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zu</a:t>
            </a:r>
            <a:r>
              <a:rPr lang="en-US" sz="1700" dirty="0">
                <a:solidFill>
                  <a:srgbClr val="1188A3"/>
                </a:solidFill>
              </a:rPr>
              <a:t> </a:t>
            </a:r>
            <a:r>
              <a:rPr lang="en-US" sz="1700" dirty="0" err="1">
                <a:solidFill>
                  <a:srgbClr val="1188A3"/>
                </a:solidFill>
              </a:rPr>
              <a:t>entsorgen</a:t>
            </a:r>
            <a:r>
              <a:rPr lang="en-US" sz="1700" dirty="0">
                <a:solidFill>
                  <a:srgbClr val="1188A3"/>
                </a:solidFill>
              </a:rPr>
              <a:t> (</a:t>
            </a:r>
            <a:r>
              <a:rPr lang="en-US" sz="1700" dirty="0" err="1">
                <a:solidFill>
                  <a:srgbClr val="1188A3"/>
                </a:solidFill>
              </a:rPr>
              <a:t>z.B.</a:t>
            </a:r>
            <a:r>
              <a:rPr lang="en-US" sz="1700" dirty="0">
                <a:solidFill>
                  <a:srgbClr val="1188A3"/>
                </a:solidFill>
              </a:rPr>
              <a:t> Rinse &amp; Recycle)</a:t>
            </a:r>
            <a:endParaRPr lang="en-IE" sz="1700" dirty="0">
              <a:solidFill>
                <a:srgbClr val="1188A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D5E0A-2062-4403-984A-AE94E17201BB}"/>
              </a:ext>
            </a:extLst>
          </p:cNvPr>
          <p:cNvSpPr txBox="1"/>
          <p:nvPr/>
        </p:nvSpPr>
        <p:spPr>
          <a:xfrm>
            <a:off x="7214420" y="629919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Meal Replacement Drinks - Nourish by Jane Clarke</a:t>
            </a:r>
            <a:endParaRPr lang="en-IE" dirty="0">
              <a:solidFill>
                <a:srgbClr val="1188A3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B4FBCF-60B9-4649-BF30-B1D2BEFA8DD0}"/>
              </a:ext>
            </a:extLst>
          </p:cNvPr>
          <p:cNvSpPr txBox="1">
            <a:spLocks/>
          </p:cNvSpPr>
          <p:nvPr/>
        </p:nvSpPr>
        <p:spPr>
          <a:xfrm>
            <a:off x="8811915" y="0"/>
            <a:ext cx="3380085" cy="481693"/>
          </a:xfrm>
          <a:prstGeom prst="rect">
            <a:avLst/>
          </a:prstGeom>
          <a:solidFill>
            <a:srgbClr val="FFD100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</a:rPr>
              <a:t>Inspiriert</a:t>
            </a:r>
            <a:r>
              <a:rPr lang="en-US" b="1" dirty="0">
                <a:solidFill>
                  <a:srgbClr val="000000"/>
                </a:solidFill>
              </a:rPr>
              <a:t> sein…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9" name="Arrow: Right 11">
            <a:extLst>
              <a:ext uri="{FF2B5EF4-FFF2-40B4-BE49-F238E27FC236}">
                <a16:creationId xmlns:a16="http://schemas.microsoft.com/office/drawing/2014/main" id="{94832F83-749C-A447-8B3A-A75008A3ECCC}"/>
              </a:ext>
            </a:extLst>
          </p:cNvPr>
          <p:cNvSpPr/>
          <p:nvPr/>
        </p:nvSpPr>
        <p:spPr>
          <a:xfrm rot="19976431">
            <a:off x="5256653" y="5048211"/>
            <a:ext cx="2558828" cy="1754075"/>
          </a:xfrm>
          <a:prstGeom prst="rightArrow">
            <a:avLst/>
          </a:prstGeom>
          <a:solidFill>
            <a:srgbClr val="118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Vergleichbar</a:t>
            </a:r>
            <a:r>
              <a:rPr lang="en-US" sz="1400" b="1" dirty="0"/>
              <a:t> </a:t>
            </a:r>
            <a:r>
              <a:rPr lang="en-US" sz="1400" b="1" dirty="0" err="1"/>
              <a:t>auch</a:t>
            </a:r>
            <a:r>
              <a:rPr lang="en-US" sz="1400" b="1" dirty="0"/>
              <a:t> </a:t>
            </a:r>
            <a:r>
              <a:rPr lang="en-US" sz="1400" b="1" dirty="0" err="1"/>
              <a:t>mit</a:t>
            </a:r>
            <a:r>
              <a:rPr lang="en-US" sz="1400" b="1" dirty="0"/>
              <a:t> dem </a:t>
            </a:r>
            <a:r>
              <a:rPr lang="en-US" sz="1400" b="1" dirty="0" err="1"/>
              <a:t>Beispiel</a:t>
            </a:r>
            <a:r>
              <a:rPr lang="en-US" sz="1400" b="1" dirty="0"/>
              <a:t> </a:t>
            </a:r>
            <a:r>
              <a:rPr lang="en-US" sz="1400" b="1" dirty="0" err="1">
                <a:hlinkClick r:id="rId5"/>
              </a:rPr>
              <a:t>Saturo</a:t>
            </a:r>
            <a:r>
              <a:rPr lang="en-US" sz="1400" b="1" dirty="0"/>
              <a:t> </a:t>
            </a:r>
            <a:r>
              <a:rPr lang="en-US" sz="1400" b="1" dirty="0" err="1"/>
              <a:t>auch</a:t>
            </a:r>
            <a:r>
              <a:rPr lang="en-US" sz="1400" b="1" dirty="0"/>
              <a:t> </a:t>
            </a:r>
            <a:r>
              <a:rPr lang="en-US" sz="1400" b="1" dirty="0" err="1"/>
              <a:t>mit</a:t>
            </a:r>
            <a:r>
              <a:rPr lang="en-US" sz="1400" b="1" dirty="0"/>
              <a:t> 500ml und </a:t>
            </a:r>
            <a:r>
              <a:rPr lang="en-US" sz="1400" b="1" dirty="0" err="1"/>
              <a:t>weiteren</a:t>
            </a:r>
            <a:r>
              <a:rPr lang="en-US" sz="1400" b="1" dirty="0"/>
              <a:t> </a:t>
            </a:r>
            <a:r>
              <a:rPr lang="en-US" sz="1400" b="1" dirty="0" err="1"/>
              <a:t>Möglichkeiten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258072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A2991-3C81-4CA5-B368-1FD7BA9B6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12192000" cy="1056626"/>
          </a:xfrm>
          <a:solidFill>
            <a:srgbClr val="85D2E1"/>
          </a:solidFill>
        </p:spPr>
        <p:txBody>
          <a:bodyPr anchor="ctr">
            <a:normAutofit lnSpcReduction="10000"/>
          </a:bodyPr>
          <a:lstStyle/>
          <a:p>
            <a:pPr marL="252000" indent="252000"/>
            <a:r>
              <a:rPr lang="en-US" sz="2400" dirty="0" err="1"/>
              <a:t>Diese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 </a:t>
            </a:r>
            <a:r>
              <a:rPr lang="en-US" sz="2400" dirty="0" err="1"/>
              <a:t>veranschaulicht</a:t>
            </a:r>
            <a:r>
              <a:rPr lang="en-US" sz="2400" dirty="0"/>
              <a:t> die </a:t>
            </a:r>
            <a:r>
              <a:rPr lang="en-US" sz="2400" dirty="0" err="1"/>
              <a:t>Vielfalt</a:t>
            </a:r>
            <a:r>
              <a:rPr lang="en-US" sz="2400" dirty="0"/>
              <a:t> der </a:t>
            </a:r>
            <a:r>
              <a:rPr lang="en-US" sz="2400" b="1" dirty="0" err="1"/>
              <a:t>Interaktionen</a:t>
            </a:r>
            <a:r>
              <a:rPr lang="en-US" sz="2400" b="1" dirty="0"/>
              <a:t> </a:t>
            </a:r>
            <a:r>
              <a:rPr lang="en-US" sz="2400" b="1" dirty="0" err="1"/>
              <a:t>zwischen</a:t>
            </a:r>
            <a:r>
              <a:rPr lang="en-US" sz="2400" b="1" dirty="0"/>
              <a:t> </a:t>
            </a:r>
            <a:r>
              <a:rPr lang="en-US" sz="2400" b="1" dirty="0" err="1"/>
              <a:t>Verbrauchern</a:t>
            </a:r>
            <a:r>
              <a:rPr lang="en-US" sz="2400" b="1" dirty="0"/>
              <a:t> und </a:t>
            </a:r>
            <a:r>
              <a:rPr lang="en-US" sz="2400" b="1" dirty="0" err="1"/>
              <a:t>Verpackungen</a:t>
            </a:r>
            <a:r>
              <a:rPr lang="en-US" sz="2400" b="1" dirty="0"/>
              <a:t> </a:t>
            </a:r>
            <a:r>
              <a:rPr lang="en-US" sz="2400" dirty="0" err="1"/>
              <a:t>während</a:t>
            </a:r>
            <a:r>
              <a:rPr lang="en-US" sz="2400" dirty="0"/>
              <a:t> des </a:t>
            </a:r>
            <a:r>
              <a:rPr lang="en-US" sz="2400" dirty="0" err="1"/>
              <a:t>gesamten</a:t>
            </a:r>
            <a:r>
              <a:rPr lang="en-US" sz="2400" dirty="0"/>
              <a:t> </a:t>
            </a:r>
            <a:r>
              <a:rPr lang="en-US" sz="2400" dirty="0" err="1"/>
              <a:t>Verpackungsprozesses</a:t>
            </a:r>
            <a:r>
              <a:rPr lang="en-US" sz="2400" dirty="0"/>
              <a:t>, </a:t>
            </a:r>
            <a:r>
              <a:rPr lang="en-US" sz="2400" dirty="0" err="1"/>
              <a:t>wobei</a:t>
            </a:r>
            <a:r>
              <a:rPr lang="en-US" sz="2400" dirty="0"/>
              <a:t> die </a:t>
            </a:r>
            <a:r>
              <a:rPr lang="en-US" sz="2400" dirty="0" err="1"/>
              <a:t>folgenden</a:t>
            </a:r>
            <a:r>
              <a:rPr lang="en-US" sz="2400" dirty="0"/>
              <a:t> </a:t>
            </a:r>
            <a:r>
              <a:rPr lang="en-US" sz="2400" dirty="0" err="1"/>
              <a:t>Phasen</a:t>
            </a:r>
            <a:r>
              <a:rPr lang="en-US" sz="2400" dirty="0"/>
              <a:t> </a:t>
            </a:r>
            <a:r>
              <a:rPr lang="en-US" sz="2400" dirty="0" err="1"/>
              <a:t>hervorgehoben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7CA59-C6A3-4193-B5B1-330566894B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1123" y="2705765"/>
            <a:ext cx="1740791" cy="1142882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2400" dirty="0"/>
              <a:t>Transport des </a:t>
            </a:r>
            <a:r>
              <a:rPr lang="en-US" sz="2400" dirty="0" err="1"/>
              <a:t>Produkts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Hause</a:t>
            </a:r>
            <a:endParaRPr lang="en-US" sz="2400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4DEB3-A38A-4F95-8B09-5CB133DB69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400" dirty="0" err="1"/>
              <a:t>Lagerung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Hause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86007-CD21-4FCB-A57D-7D34CE6D6F6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 err="1"/>
              <a:t>Öffnung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B1E0DA-DEE4-487C-BE3F-4834EE8FF9B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78554" y="4130640"/>
            <a:ext cx="770268" cy="734798"/>
          </a:xfrm>
        </p:spPr>
        <p:txBody>
          <a:bodyPr/>
          <a:lstStyle/>
          <a:p>
            <a:r>
              <a:rPr lang="en-US"/>
              <a:t>2</a:t>
            </a:r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7A7169-04B3-405A-A3A4-3D6EDA80693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4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DD78D-34BC-4E6A-ABBE-9EBCF0B4372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Point of sale</a:t>
            </a:r>
            <a:endParaRPr lang="en-IE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432170-3CCE-4F5D-B847-833FA887051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075208" y="3094971"/>
            <a:ext cx="2106357" cy="880763"/>
          </a:xfrm>
        </p:spPr>
        <p:txBody>
          <a:bodyPr>
            <a:noAutofit/>
          </a:bodyPr>
          <a:lstStyle/>
          <a:p>
            <a:pPr marL="0" indent="0"/>
            <a:r>
              <a:rPr lang="en-US" sz="2200" dirty="0" err="1"/>
              <a:t>Bereitstellung</a:t>
            </a:r>
            <a:r>
              <a:rPr lang="en-US" sz="2200" dirty="0"/>
              <a:t> des </a:t>
            </a:r>
            <a:r>
              <a:rPr lang="en-US" sz="2200" dirty="0" err="1"/>
              <a:t>Produkts</a:t>
            </a:r>
            <a:r>
              <a:rPr lang="en-US" sz="2200" dirty="0"/>
              <a:t> </a:t>
            </a:r>
            <a:r>
              <a:rPr lang="en-US" sz="2200" dirty="0" err="1"/>
              <a:t>zum</a:t>
            </a:r>
            <a:r>
              <a:rPr lang="en-US" sz="2200" dirty="0"/>
              <a:t> </a:t>
            </a:r>
            <a:r>
              <a:rPr lang="en-US" sz="2200" dirty="0" err="1"/>
              <a:t>Verzehr</a:t>
            </a:r>
            <a:endParaRPr lang="en-US" sz="22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CE515C-2293-48CA-857A-CB56E791BCC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50029" y="2480059"/>
            <a:ext cx="2718335" cy="880763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err="1"/>
              <a:t>Wiederverschließen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Einräumen</a:t>
            </a: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7F7A96-371C-4EC4-A345-019D1B7270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70484" y="3872974"/>
            <a:ext cx="1740791" cy="88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Entsorgung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90F2F4-DF06-4233-9B7F-1E43508D86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/>
              <a:t>1</a:t>
            </a:r>
            <a:endParaRPr lang="en-I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7FF401-7141-4C27-A6F7-B12143B75A2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5</a:t>
            </a:r>
            <a:endParaRPr lang="en-IE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A6ACAE-484A-4C3D-9124-89F91646F7B5}"/>
              </a:ext>
            </a:extLst>
          </p:cNvPr>
          <p:cNvSpPr txBox="1">
            <a:spLocks/>
          </p:cNvSpPr>
          <p:nvPr/>
        </p:nvSpPr>
        <p:spPr>
          <a:xfrm>
            <a:off x="4906800" y="4571021"/>
            <a:ext cx="770268" cy="7347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</a:t>
            </a:r>
            <a:endParaRPr lang="en-IE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79B9CD7-2C60-43E8-BE9B-CA6CA78B023A}"/>
              </a:ext>
            </a:extLst>
          </p:cNvPr>
          <p:cNvSpPr txBox="1">
            <a:spLocks/>
          </p:cNvSpPr>
          <p:nvPr/>
        </p:nvSpPr>
        <p:spPr>
          <a:xfrm>
            <a:off x="11340879" y="4956833"/>
            <a:ext cx="770268" cy="7347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</a:t>
            </a:r>
            <a:endParaRPr lang="en-IE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3D0FDE9-0E30-4B00-AB59-2BFE024253C8}"/>
              </a:ext>
            </a:extLst>
          </p:cNvPr>
          <p:cNvSpPr txBox="1">
            <a:spLocks/>
          </p:cNvSpPr>
          <p:nvPr/>
        </p:nvSpPr>
        <p:spPr>
          <a:xfrm>
            <a:off x="10067483" y="1624677"/>
            <a:ext cx="770268" cy="7347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17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799578-EB3A-4E98-9C7B-963D3A6C7A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011" y="1451576"/>
            <a:ext cx="7137264" cy="50725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err="1"/>
              <a:t>Entwicklung</a:t>
            </a:r>
            <a:r>
              <a:rPr lang="en-US" sz="1800" dirty="0"/>
              <a:t> von </a:t>
            </a:r>
            <a:r>
              <a:rPr lang="en-US" sz="1800" dirty="0" err="1"/>
              <a:t>Verpackungen</a:t>
            </a:r>
            <a:r>
              <a:rPr lang="en-US" sz="1800" dirty="0"/>
              <a:t>, die das </a:t>
            </a:r>
            <a:r>
              <a:rPr lang="en-US" sz="1800" dirty="0" err="1"/>
              <a:t>Gefühl</a:t>
            </a:r>
            <a:r>
              <a:rPr lang="en-US" sz="1800" dirty="0"/>
              <a:t> der </a:t>
            </a:r>
            <a:r>
              <a:rPr lang="en-US" sz="1800" b="1" dirty="0"/>
              <a:t>”</a:t>
            </a:r>
            <a:r>
              <a:rPr lang="en-US" sz="1800" b="1" dirty="0" err="1"/>
              <a:t>Verwundbarkeit</a:t>
            </a:r>
            <a:r>
              <a:rPr lang="en-US" sz="1800" b="1" dirty="0"/>
              <a:t>" </a:t>
            </a:r>
            <a:r>
              <a:rPr lang="en-US" sz="1800" b="1" dirty="0" err="1"/>
              <a:t>älterer</a:t>
            </a:r>
            <a:r>
              <a:rPr lang="en-US" sz="1800" b="1" dirty="0"/>
              <a:t> </a:t>
            </a:r>
            <a:r>
              <a:rPr lang="en-US" sz="1800" b="1" dirty="0" err="1"/>
              <a:t>Verbraucher</a:t>
            </a:r>
            <a:r>
              <a:rPr lang="en-US" sz="1800" b="1" dirty="0"/>
              <a:t> </a:t>
            </a:r>
            <a:r>
              <a:rPr lang="en-US" sz="1800" b="1" dirty="0" err="1"/>
              <a:t>lindern</a:t>
            </a:r>
            <a:r>
              <a:rPr lang="en-US" sz="1800" b="1" dirty="0"/>
              <a:t>. 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1800" dirty="0" err="1"/>
              <a:t>Produkte</a:t>
            </a:r>
            <a:r>
              <a:rPr lang="en-US" sz="1800" dirty="0"/>
              <a:t>, </a:t>
            </a:r>
            <a:r>
              <a:rPr lang="en-US" sz="1800" b="1" dirty="0"/>
              <a:t>die </a:t>
            </a:r>
            <a:r>
              <a:rPr lang="en-US" sz="1800" b="1" dirty="0" err="1"/>
              <a:t>eindeutig</a:t>
            </a:r>
            <a:r>
              <a:rPr lang="en-US" sz="1800" b="1" dirty="0"/>
              <a:t> auf den </a:t>
            </a:r>
            <a:r>
              <a:rPr lang="en-US" sz="1800" b="1" dirty="0" err="1"/>
              <a:t>Seniorenmarkt</a:t>
            </a:r>
            <a:r>
              <a:rPr lang="en-US" sz="1800" b="1" dirty="0"/>
              <a:t> </a:t>
            </a:r>
            <a:r>
              <a:rPr lang="en-US" sz="1800" b="1" dirty="0" err="1"/>
              <a:t>ausgerichtet</a:t>
            </a:r>
            <a:r>
              <a:rPr lang="en-US" sz="1800" b="1" dirty="0"/>
              <a:t> </a:t>
            </a:r>
            <a:r>
              <a:rPr lang="en-US" sz="1800" b="1" dirty="0" err="1"/>
              <a:t>sind</a:t>
            </a:r>
            <a:r>
              <a:rPr lang="en-US" sz="1800" b="1" dirty="0"/>
              <a:t>, </a:t>
            </a:r>
            <a:r>
              <a:rPr lang="en-US" sz="1800" b="1" dirty="0" err="1"/>
              <a:t>können</a:t>
            </a:r>
            <a:r>
              <a:rPr lang="en-US" sz="1800" b="1" dirty="0"/>
              <a:t> </a:t>
            </a:r>
            <a:r>
              <a:rPr lang="en-US" sz="1800" b="1" dirty="0" err="1"/>
              <a:t>ältere</a:t>
            </a:r>
            <a:r>
              <a:rPr lang="en-US" sz="1800" b="1" dirty="0"/>
              <a:t> </a:t>
            </a:r>
            <a:r>
              <a:rPr lang="en-US" sz="1800" b="1" dirty="0" err="1"/>
              <a:t>Verbraucher</a:t>
            </a:r>
            <a:r>
              <a:rPr lang="en-US" sz="1800" b="1" dirty="0"/>
              <a:t> </a:t>
            </a:r>
            <a:r>
              <a:rPr lang="en-US" sz="1800" b="1" dirty="0" err="1"/>
              <a:t>abschrecken</a:t>
            </a:r>
            <a:r>
              <a:rPr lang="en-US" sz="1800" b="1" dirty="0"/>
              <a:t>, die </a:t>
            </a:r>
            <a:r>
              <a:rPr lang="en-US" sz="1800" b="1" dirty="0" err="1"/>
              <a:t>keine</a:t>
            </a:r>
            <a:r>
              <a:rPr lang="en-US" sz="1800" b="1" dirty="0"/>
              <a:t> </a:t>
            </a:r>
            <a:r>
              <a:rPr lang="en-US" sz="1800" b="1" dirty="0" err="1"/>
              <a:t>Produkte</a:t>
            </a:r>
            <a:r>
              <a:rPr lang="en-US" sz="1800" b="1" dirty="0"/>
              <a:t> </a:t>
            </a:r>
            <a:r>
              <a:rPr lang="en-US" sz="1800" b="1" dirty="0" err="1"/>
              <a:t>kaufen</a:t>
            </a:r>
            <a:r>
              <a:rPr lang="en-US" sz="1800" b="1" dirty="0"/>
              <a:t> </a:t>
            </a:r>
            <a:r>
              <a:rPr lang="en-US" sz="1800" b="1" dirty="0" err="1"/>
              <a:t>wollen</a:t>
            </a:r>
            <a:r>
              <a:rPr lang="en-US" sz="1800" b="1" dirty="0"/>
              <a:t>, die </a:t>
            </a:r>
            <a:r>
              <a:rPr lang="en-US" sz="1800" b="1" dirty="0" err="1"/>
              <a:t>sie</a:t>
            </a:r>
            <a:r>
              <a:rPr lang="en-US" sz="1800" b="1" dirty="0"/>
              <a:t> </a:t>
            </a:r>
            <a:r>
              <a:rPr lang="en-US" sz="1800" b="1" dirty="0" err="1"/>
              <a:t>als</a:t>
            </a:r>
            <a:r>
              <a:rPr lang="en-US" sz="1800" b="1" dirty="0"/>
              <a:t> "alt" </a:t>
            </a:r>
            <a:r>
              <a:rPr lang="en-US" sz="1800" b="1" dirty="0" err="1"/>
              <a:t>bezeichnen</a:t>
            </a:r>
            <a:r>
              <a:rPr lang="en-US" sz="1800" b="1" dirty="0"/>
              <a:t>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1800" dirty="0"/>
              <a:t>Ein </a:t>
            </a:r>
            <a:r>
              <a:rPr lang="en-US" sz="1800" dirty="0" err="1"/>
              <a:t>Lösungsvorschlag</a:t>
            </a:r>
            <a:r>
              <a:rPr lang="en-US" sz="1800" dirty="0"/>
              <a:t> </a:t>
            </a:r>
            <a:r>
              <a:rPr lang="en-US" sz="1800" dirty="0" err="1"/>
              <a:t>könnte</a:t>
            </a:r>
            <a:r>
              <a:rPr lang="en-US" sz="1800" dirty="0"/>
              <a:t> </a:t>
            </a:r>
            <a:r>
              <a:rPr lang="en-US" sz="1800" dirty="0" err="1"/>
              <a:t>lauten</a:t>
            </a:r>
            <a:r>
              <a:rPr lang="en-US" sz="1800" dirty="0"/>
              <a:t>: </a:t>
            </a:r>
            <a:r>
              <a:rPr lang="en-US" sz="1800" b="1" dirty="0" err="1"/>
              <a:t>Integratives</a:t>
            </a:r>
            <a:r>
              <a:rPr lang="en-US" sz="1800" b="1" dirty="0"/>
              <a:t> Design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1800" dirty="0" err="1"/>
              <a:t>Versuchen</a:t>
            </a:r>
            <a:r>
              <a:rPr lang="en-US" sz="1800" dirty="0"/>
              <a:t> Sie,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Gleichgewicht</a:t>
            </a:r>
            <a:r>
              <a:rPr lang="en-US" sz="1800" dirty="0"/>
              <a:t> </a:t>
            </a:r>
            <a:r>
              <a:rPr lang="en-US" sz="1800" dirty="0" err="1"/>
              <a:t>zwischen</a:t>
            </a:r>
            <a:r>
              <a:rPr lang="en-US" sz="1800" dirty="0"/>
              <a:t> der </a:t>
            </a:r>
            <a:r>
              <a:rPr lang="en-US" sz="1800" b="1" dirty="0" err="1"/>
              <a:t>Vermittlung</a:t>
            </a:r>
            <a:r>
              <a:rPr lang="en-US" sz="1800" b="1" dirty="0"/>
              <a:t> der </a:t>
            </a:r>
            <a:r>
              <a:rPr lang="en-US" sz="1800" b="1" dirty="0" err="1"/>
              <a:t>funktionellen</a:t>
            </a:r>
            <a:r>
              <a:rPr lang="en-US" sz="1800" b="1" dirty="0"/>
              <a:t> </a:t>
            </a:r>
            <a:r>
              <a:rPr lang="en-US" sz="1800" b="1" dirty="0" err="1"/>
              <a:t>Vorteile</a:t>
            </a:r>
            <a:r>
              <a:rPr lang="en-US" sz="1800" b="1" dirty="0"/>
              <a:t> der </a:t>
            </a:r>
            <a:r>
              <a:rPr lang="en-US" sz="1800" b="1" dirty="0" err="1"/>
              <a:t>Produkte</a:t>
            </a:r>
            <a:r>
              <a:rPr lang="en-US" sz="1800" b="1" dirty="0"/>
              <a:t> an </a:t>
            </a:r>
            <a:r>
              <a:rPr lang="en-US" sz="1800" b="1" dirty="0" err="1"/>
              <a:t>diejenigen</a:t>
            </a:r>
            <a:r>
              <a:rPr lang="en-US" sz="1800" b="1" dirty="0"/>
              <a:t> </a:t>
            </a:r>
            <a:r>
              <a:rPr lang="en-US" sz="1800" b="1" dirty="0" err="1"/>
              <a:t>Verbraucher</a:t>
            </a:r>
            <a:r>
              <a:rPr lang="en-US" sz="1800" b="1" dirty="0"/>
              <a:t>, die den </a:t>
            </a:r>
            <a:r>
              <a:rPr lang="en-US" sz="1800" b="1" dirty="0" err="1"/>
              <a:t>größten</a:t>
            </a:r>
            <a:r>
              <a:rPr lang="en-US" sz="1800" b="1" dirty="0"/>
              <a:t> </a:t>
            </a:r>
            <a:r>
              <a:rPr lang="en-US" sz="1800" b="1" dirty="0" err="1"/>
              <a:t>Nutzen</a:t>
            </a:r>
            <a:r>
              <a:rPr lang="en-US" sz="1800" b="1" dirty="0"/>
              <a:t> </a:t>
            </a:r>
            <a:r>
              <a:rPr lang="en-US" sz="1800" b="1" dirty="0" err="1"/>
              <a:t>daraus</a:t>
            </a:r>
            <a:r>
              <a:rPr lang="en-US" sz="1800" b="1" dirty="0"/>
              <a:t> </a:t>
            </a:r>
            <a:r>
              <a:rPr lang="en-US" sz="1800" b="1" dirty="0" err="1"/>
              <a:t>ziehen</a:t>
            </a:r>
            <a:r>
              <a:rPr lang="en-US" sz="1800" b="1" dirty="0"/>
              <a:t> </a:t>
            </a:r>
            <a:r>
              <a:rPr lang="en-US" sz="1800" dirty="0"/>
              <a:t>(z. B. </a:t>
            </a:r>
            <a:r>
              <a:rPr lang="en-US" sz="1800" dirty="0" err="1"/>
              <a:t>ältere</a:t>
            </a:r>
            <a:r>
              <a:rPr lang="en-US" sz="1800" dirty="0"/>
              <a:t> </a:t>
            </a:r>
            <a:r>
              <a:rPr lang="en-US" sz="1800" dirty="0" err="1"/>
              <a:t>Erwachsene</a:t>
            </a:r>
            <a:r>
              <a:rPr lang="en-US" sz="1800" dirty="0"/>
              <a:t>), und der </a:t>
            </a:r>
            <a:r>
              <a:rPr lang="en-US" sz="1800" dirty="0" err="1"/>
              <a:t>Beibehaltung</a:t>
            </a:r>
            <a:r>
              <a:rPr lang="en-US" sz="1800" dirty="0"/>
              <a:t>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Attraktivität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den </a:t>
            </a:r>
            <a:r>
              <a:rPr lang="en-US" sz="1800" dirty="0" err="1"/>
              <a:t>Massenmarkt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erreichen</a:t>
            </a:r>
            <a:r>
              <a:rPr lang="en-US" sz="1800" dirty="0"/>
              <a:t>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1800" dirty="0" err="1"/>
              <a:t>Ermutigung</a:t>
            </a:r>
            <a:r>
              <a:rPr lang="en-US" sz="1800" dirty="0"/>
              <a:t> der </a:t>
            </a:r>
            <a:r>
              <a:rPr lang="en-US" sz="1800" dirty="0" err="1"/>
              <a:t>Verbraucher</a:t>
            </a:r>
            <a:r>
              <a:rPr lang="en-US" sz="1800" dirty="0"/>
              <a:t> </a:t>
            </a:r>
            <a:r>
              <a:rPr lang="en-US" sz="1800" dirty="0" err="1"/>
              <a:t>zum</a:t>
            </a:r>
            <a:r>
              <a:rPr lang="en-US" sz="1800" dirty="0"/>
              <a:t> Online-</a:t>
            </a:r>
            <a:r>
              <a:rPr lang="en-US" sz="1800" dirty="0" err="1"/>
              <a:t>Kauf</a:t>
            </a:r>
            <a:r>
              <a:rPr lang="en-US" sz="1800" dirty="0"/>
              <a:t> </a:t>
            </a:r>
            <a:r>
              <a:rPr lang="en-US" sz="1800" dirty="0" err="1"/>
              <a:t>größerer</a:t>
            </a:r>
            <a:r>
              <a:rPr lang="en-US" sz="1800" dirty="0"/>
              <a:t>/</a:t>
            </a:r>
            <a:r>
              <a:rPr lang="en-US" sz="1800" dirty="0" err="1"/>
              <a:t>schwererer</a:t>
            </a:r>
            <a:r>
              <a:rPr lang="en-US" sz="1800" dirty="0"/>
              <a:t> </a:t>
            </a:r>
            <a:r>
              <a:rPr lang="en-US" sz="1800" dirty="0" err="1"/>
              <a:t>Artikel</a:t>
            </a:r>
            <a:r>
              <a:rPr lang="en-US" sz="1800" dirty="0"/>
              <a:t> </a:t>
            </a:r>
            <a:r>
              <a:rPr lang="en-US" sz="1800" dirty="0" err="1"/>
              <a:t>durch</a:t>
            </a:r>
            <a:r>
              <a:rPr lang="en-US" sz="1800" dirty="0"/>
              <a:t> </a:t>
            </a:r>
            <a:r>
              <a:rPr lang="en-US" sz="1800" b="1" dirty="0" err="1"/>
              <a:t>Programme</a:t>
            </a:r>
            <a:r>
              <a:rPr lang="en-US" sz="1800" b="1" dirty="0"/>
              <a:t> </a:t>
            </a:r>
            <a:r>
              <a:rPr lang="en-US" sz="1800" b="1" dirty="0" err="1"/>
              <a:t>zur</a:t>
            </a:r>
            <a:r>
              <a:rPr lang="en-US" sz="1800" b="1" dirty="0"/>
              <a:t> </a:t>
            </a:r>
            <a:r>
              <a:rPr lang="en-US" sz="1800" b="1" dirty="0" err="1"/>
              <a:t>Verbrauchererziehung</a:t>
            </a:r>
            <a:endParaRPr lang="en-US" sz="18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Platz in den </a:t>
            </a:r>
            <a:r>
              <a:rPr lang="en-US" sz="1800" dirty="0" err="1"/>
              <a:t>Geschäften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wertsteigernde</a:t>
            </a:r>
            <a:r>
              <a:rPr lang="en-US" sz="1800" dirty="0"/>
              <a:t> </a:t>
            </a:r>
            <a:r>
              <a:rPr lang="en-US" sz="1800" dirty="0" err="1"/>
              <a:t>Einrichtungen</a:t>
            </a:r>
            <a:r>
              <a:rPr lang="en-US" sz="1800" dirty="0"/>
              <a:t>, die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b="1" dirty="0" err="1"/>
              <a:t>sozialen</a:t>
            </a:r>
            <a:r>
              <a:rPr lang="en-US" sz="1800" b="1" dirty="0"/>
              <a:t> </a:t>
            </a:r>
            <a:r>
              <a:rPr lang="en-US" sz="1800" b="1" dirty="0" err="1"/>
              <a:t>Interaktionen</a:t>
            </a:r>
            <a:r>
              <a:rPr lang="en-US" sz="1800" b="1" dirty="0"/>
              <a:t> </a:t>
            </a:r>
            <a:r>
              <a:rPr lang="en-US" sz="1800" b="1" dirty="0" err="1"/>
              <a:t>anregen</a:t>
            </a:r>
            <a:r>
              <a:rPr lang="en-US" sz="1800" b="1" dirty="0"/>
              <a:t> </a:t>
            </a:r>
            <a:r>
              <a:rPr lang="en-US" sz="1800" dirty="0"/>
              <a:t>(z. B. </a:t>
            </a:r>
            <a:r>
              <a:rPr lang="en-US" sz="1800" dirty="0" err="1"/>
              <a:t>Feinkosttheken</a:t>
            </a:r>
            <a:r>
              <a:rPr lang="en-US" sz="18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D171-B8FF-41A8-96C3-918394ECFB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011" y="604923"/>
            <a:ext cx="10808102" cy="5822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Die </a:t>
            </a:r>
            <a:r>
              <a:rPr lang="en-US" sz="2600" dirty="0" err="1"/>
              <a:t>wichtigsten</a:t>
            </a:r>
            <a:r>
              <a:rPr lang="en-US" sz="2600" dirty="0"/>
              <a:t> </a:t>
            </a:r>
            <a:r>
              <a:rPr lang="en-US" sz="2600" dirty="0" err="1"/>
              <a:t>Erkenntnisse</a:t>
            </a:r>
            <a:r>
              <a:rPr lang="en-US" sz="2600" dirty="0"/>
              <a:t> </a:t>
            </a:r>
            <a:r>
              <a:rPr lang="en-US" sz="2600" dirty="0" err="1"/>
              <a:t>aus</a:t>
            </a:r>
            <a:r>
              <a:rPr lang="en-US" sz="2600" dirty="0"/>
              <a:t> </a:t>
            </a:r>
            <a:r>
              <a:rPr lang="en-US" sz="2600" dirty="0" err="1"/>
              <a:t>dieser</a:t>
            </a:r>
            <a:r>
              <a:rPr lang="en-US" sz="2600" dirty="0"/>
              <a:t> </a:t>
            </a:r>
            <a:r>
              <a:rPr lang="en-US" sz="2600" dirty="0" err="1"/>
              <a:t>Studie</a:t>
            </a:r>
            <a:r>
              <a:rPr lang="en-US" sz="2600" dirty="0"/>
              <a:t> …</a:t>
            </a:r>
            <a:endParaRPr lang="en-IE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3FAAD-99D8-44CE-9D30-3F8EC797BD4D}"/>
              </a:ext>
            </a:extLst>
          </p:cNvPr>
          <p:cNvSpPr txBox="1"/>
          <p:nvPr/>
        </p:nvSpPr>
        <p:spPr>
          <a:xfrm>
            <a:off x="7557517" y="2936916"/>
            <a:ext cx="4214472" cy="2800767"/>
          </a:xfrm>
          <a:prstGeom prst="rect">
            <a:avLst/>
          </a:prstGeom>
          <a:solidFill>
            <a:srgbClr val="FFD100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</a:rPr>
              <a:t>Beispiel</a:t>
            </a:r>
            <a:r>
              <a:rPr lang="en-US" sz="1600" b="1" dirty="0">
                <a:solidFill>
                  <a:srgbClr val="000000"/>
                </a:solidFill>
              </a:rPr>
              <a:t>: </a:t>
            </a:r>
            <a:r>
              <a:rPr lang="de-DE" sz="1600" b="1" dirty="0"/>
              <a:t>„Generationenfreundliches Einkaufen“</a:t>
            </a:r>
            <a:br>
              <a:rPr lang="de-DE" sz="1600" dirty="0"/>
            </a:br>
            <a:r>
              <a:rPr lang="de-DE" sz="1600" dirty="0"/>
              <a:t>„Der alltägliche Einkauf sollte für alle Kundinnen und Kunden </a:t>
            </a:r>
            <a:r>
              <a:rPr lang="de-DE" sz="1600" dirty="0" err="1"/>
              <a:t>unbeschwerlich</a:t>
            </a:r>
            <a:r>
              <a:rPr lang="de-DE" sz="1600" dirty="0"/>
              <a:t> und </a:t>
            </a:r>
            <a:r>
              <a:rPr lang="de-DE" sz="1600" dirty="0" err="1"/>
              <a:t>barrierearm</a:t>
            </a:r>
            <a:r>
              <a:rPr lang="de-DE" sz="1600" dirty="0"/>
              <a:t> möglich sein. Ganz gleich, ob für Eltern mit Kinderwagen, Menschen im Rollstuhl oder Seniorinnen und Senioren. Deshalb hat der Handelsverband Deutschland (HDE) gemeinsam mit Partnern aus Politik, Handel sowie Senioren- und Verbraucherorganisationen das Thema Generationenfreundlichkeit in den Fokus gerückt.“ </a:t>
            </a:r>
            <a:r>
              <a:rPr lang="de-DE" sz="1600" dirty="0">
                <a:hlinkClick r:id="rId2"/>
              </a:rPr>
              <a:t>HDE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2C866C-C473-AA49-A160-8654D141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523" y="333869"/>
            <a:ext cx="2154800" cy="22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Qualitätszeichen Generationenfreundliches Einkaufen">
            <a:extLst>
              <a:ext uri="{FF2B5EF4-FFF2-40B4-BE49-F238E27FC236}">
                <a16:creationId xmlns:a16="http://schemas.microsoft.com/office/drawing/2014/main" id="{8E56CF1D-AED8-524B-AA3D-15E5AC34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894" y="333869"/>
            <a:ext cx="2196095" cy="23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0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1589A-23FA-42B5-89C0-35607DDFF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0388" y="4761104"/>
            <a:ext cx="785328" cy="1056986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”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26CD9-1E7A-4DA4-9937-1064B64FE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7248" y="654053"/>
            <a:ext cx="5395825" cy="4493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Gut </a:t>
            </a:r>
            <a:r>
              <a:rPr lang="en-US" dirty="0" err="1"/>
              <a:t>gestaltete</a:t>
            </a:r>
            <a:r>
              <a:rPr lang="en-US" dirty="0"/>
              <a:t> </a:t>
            </a:r>
            <a:r>
              <a:rPr lang="en-US" dirty="0" err="1"/>
              <a:t>Verpackungen</a:t>
            </a:r>
            <a:r>
              <a:rPr lang="en-US" dirty="0"/>
              <a:t> </a:t>
            </a:r>
            <a:r>
              <a:rPr lang="en-US" dirty="0" err="1"/>
              <a:t>sorgen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attraktive</a:t>
            </a:r>
            <a:r>
              <a:rPr lang="en-US" dirty="0"/>
              <a:t>, </a:t>
            </a:r>
            <a:r>
              <a:rPr lang="en-US" dirty="0" err="1"/>
              <a:t>auffällige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, die die </a:t>
            </a:r>
            <a:r>
              <a:rPr lang="en-US" dirty="0" err="1"/>
              <a:t>Verbraucher</a:t>
            </a:r>
            <a:r>
              <a:rPr lang="en-US" dirty="0"/>
              <a:t> gerne </a:t>
            </a:r>
            <a:r>
              <a:rPr lang="en-US" dirty="0" err="1"/>
              <a:t>wieder</a:t>
            </a:r>
            <a:r>
              <a:rPr lang="en-US" dirty="0"/>
              <a:t> </a:t>
            </a:r>
            <a:r>
              <a:rPr lang="en-US" dirty="0" err="1"/>
              <a:t>kaufen</a:t>
            </a:r>
            <a:r>
              <a:rPr lang="en-US" dirty="0"/>
              <a:t>. </a:t>
            </a:r>
            <a:r>
              <a:rPr lang="en-US" dirty="0" err="1"/>
              <a:t>Solche</a:t>
            </a:r>
            <a:r>
              <a:rPr lang="en-US" dirty="0"/>
              <a:t> </a:t>
            </a:r>
            <a:r>
              <a:rPr lang="en-US" dirty="0" err="1"/>
              <a:t>Verpackungen</a:t>
            </a:r>
            <a:r>
              <a:rPr lang="en-US" b="1" dirty="0"/>
              <a:t> </a:t>
            </a:r>
            <a:r>
              <a:rPr lang="en-US" b="1" dirty="0" err="1"/>
              <a:t>werten</a:t>
            </a:r>
            <a:r>
              <a:rPr lang="en-US" b="1" dirty="0"/>
              <a:t> den </a:t>
            </a:r>
            <a:r>
              <a:rPr lang="en-US" b="1" dirty="0" err="1"/>
              <a:t>Inhalt</a:t>
            </a:r>
            <a:r>
              <a:rPr lang="en-US" b="1" dirty="0"/>
              <a:t> auf und </a:t>
            </a:r>
            <a:r>
              <a:rPr lang="en-US" b="1" dirty="0" err="1"/>
              <a:t>verleihen</a:t>
            </a:r>
            <a:r>
              <a:rPr lang="en-US" b="1" dirty="0"/>
              <a:t> </a:t>
            </a:r>
            <a:r>
              <a:rPr lang="en-US" b="1" dirty="0" err="1"/>
              <a:t>ihm</a:t>
            </a:r>
            <a:r>
              <a:rPr lang="en-US" b="1" dirty="0"/>
              <a:t> </a:t>
            </a:r>
            <a:r>
              <a:rPr lang="en-US" b="1" dirty="0" err="1"/>
              <a:t>einen</a:t>
            </a:r>
            <a:r>
              <a:rPr lang="en-US" b="1" dirty="0"/>
              <a:t> </a:t>
            </a:r>
            <a:r>
              <a:rPr lang="en-US" b="1" dirty="0" err="1"/>
              <a:t>zusätzlichen</a:t>
            </a:r>
            <a:r>
              <a:rPr lang="en-US" b="1" dirty="0"/>
              <a:t> Wert</a:t>
            </a:r>
            <a:r>
              <a:rPr lang="en-US" dirty="0"/>
              <a:t>. </a:t>
            </a:r>
            <a:r>
              <a:rPr lang="en-US" dirty="0" err="1"/>
              <a:t>Umgekehrt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schlechte</a:t>
            </a:r>
            <a:r>
              <a:rPr lang="en-US" dirty="0"/>
              <a:t> </a:t>
            </a:r>
            <a:r>
              <a:rPr lang="en-US" dirty="0" err="1"/>
              <a:t>Verpackungen</a:t>
            </a:r>
            <a:r>
              <a:rPr lang="en-US" dirty="0"/>
              <a:t> </a:t>
            </a:r>
            <a:r>
              <a:rPr lang="en-US" dirty="0" err="1"/>
              <a:t>Gefühle</a:t>
            </a:r>
            <a:r>
              <a:rPr lang="en-US" dirty="0"/>
              <a:t> der </a:t>
            </a:r>
            <a:r>
              <a:rPr lang="en-US" dirty="0" err="1"/>
              <a:t>Verärgerung</a:t>
            </a:r>
            <a:r>
              <a:rPr lang="en-US" dirty="0"/>
              <a:t> und Frustration </a:t>
            </a:r>
            <a:r>
              <a:rPr lang="en-US" dirty="0" err="1"/>
              <a:t>hervorrufen</a:t>
            </a:r>
            <a:r>
              <a:rPr lang="en-US" dirty="0"/>
              <a:t>, die die </a:t>
            </a:r>
            <a:r>
              <a:rPr lang="en-US" dirty="0" err="1"/>
              <a:t>Vorzüge</a:t>
            </a:r>
            <a:r>
              <a:rPr lang="en-US" dirty="0"/>
              <a:t> des </a:t>
            </a:r>
            <a:r>
              <a:rPr lang="en-US" dirty="0" err="1"/>
              <a:t>Inhalts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weitem</a:t>
            </a:r>
            <a:r>
              <a:rPr lang="en-US" dirty="0"/>
              <a:t> </a:t>
            </a:r>
            <a:r>
              <a:rPr lang="en-US" dirty="0" err="1"/>
              <a:t>überwiegen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6F679-4268-4C0F-8953-430D39EE7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38787"/>
            <a:ext cx="659321" cy="713670"/>
          </a:xfrm>
        </p:spPr>
        <p:txBody>
          <a:bodyPr/>
          <a:lstStyle/>
          <a:p>
            <a:r>
              <a:rPr lang="en-US" sz="8000" dirty="0"/>
              <a:t>“</a:t>
            </a:r>
            <a:endParaRPr lang="en-IE" sz="8000" dirty="0"/>
          </a:p>
        </p:txBody>
      </p:sp>
      <p:pic>
        <p:nvPicPr>
          <p:cNvPr id="8" name="Picture Placeholder 7" descr="Aisle for toiletries and hygiene items">
            <a:extLst>
              <a:ext uri="{FF2B5EF4-FFF2-40B4-BE49-F238E27FC236}">
                <a16:creationId xmlns:a16="http://schemas.microsoft.com/office/drawing/2014/main" id="{F7890998-741C-4DAD-858F-22300953D9B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79" y="0"/>
            <a:ext cx="5248975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E4CED-8001-4061-89B1-445640B55140}"/>
              </a:ext>
            </a:extLst>
          </p:cNvPr>
          <p:cNvSpPr txBox="1"/>
          <p:nvPr/>
        </p:nvSpPr>
        <p:spPr>
          <a:xfrm>
            <a:off x="9592556" y="5534952"/>
            <a:ext cx="222950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Quelle:</a:t>
            </a:r>
            <a:r>
              <a:rPr lang="en-US" dirty="0">
                <a:solidFill>
                  <a:srgbClr val="87A66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Galley (2005)</a:t>
            </a:r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2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white strings one below is tangled while the one above is curved">
            <a:extLst>
              <a:ext uri="{FF2B5EF4-FFF2-40B4-BE49-F238E27FC236}">
                <a16:creationId xmlns:a16="http://schemas.microsoft.com/office/drawing/2014/main" id="{052E970B-F074-4033-AFAB-C47EF73052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1477736"/>
            <a:ext cx="11696699" cy="480876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7E047-1587-4A0F-B64E-E2F68CF6F5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5171" y="3016703"/>
            <a:ext cx="11636829" cy="1730830"/>
          </a:xfrm>
          <a:solidFill>
            <a:srgbClr val="FFD100"/>
          </a:solidFill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err="1"/>
              <a:t>diesem</a:t>
            </a:r>
            <a:r>
              <a:rPr lang="en-US" sz="2000" dirty="0"/>
              <a:t> </a:t>
            </a:r>
            <a:r>
              <a:rPr lang="en-US" sz="2000" dirty="0" err="1"/>
              <a:t>Abschnitt</a:t>
            </a:r>
            <a:r>
              <a:rPr lang="en-US" sz="2000" dirty="0"/>
              <a:t> </a:t>
            </a:r>
            <a:r>
              <a:rPr lang="en-US" sz="2000" dirty="0" err="1"/>
              <a:t>haben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vier</a:t>
            </a:r>
            <a:r>
              <a:rPr lang="en-US" sz="2000" dirty="0"/>
              <a:t> </a:t>
            </a:r>
            <a:r>
              <a:rPr lang="en-US" sz="2000" dirty="0" err="1"/>
              <a:t>wichtige</a:t>
            </a:r>
            <a:r>
              <a:rPr lang="en-US" sz="2000" dirty="0"/>
              <a:t> </a:t>
            </a:r>
            <a:r>
              <a:rPr lang="en-US" sz="2000" dirty="0" err="1"/>
              <a:t>Studien</a:t>
            </a:r>
            <a:r>
              <a:rPr lang="en-US" sz="2000" dirty="0"/>
              <a:t> </a:t>
            </a:r>
            <a:r>
              <a:rPr lang="en-US" sz="2000" dirty="0" err="1"/>
              <a:t>zusammengefasst</a:t>
            </a:r>
            <a:r>
              <a:rPr lang="en-US" sz="2000" dirty="0"/>
              <a:t>.  </a:t>
            </a:r>
            <a:r>
              <a:rPr lang="en-US" sz="2000" dirty="0" err="1"/>
              <a:t>Durch</a:t>
            </a:r>
            <a:r>
              <a:rPr lang="en-US" sz="2000" dirty="0"/>
              <a:t> die </a:t>
            </a:r>
            <a:r>
              <a:rPr lang="en-US" sz="2000" dirty="0" err="1"/>
              <a:t>Anwendung</a:t>
            </a:r>
            <a:r>
              <a:rPr lang="en-US" sz="2000" dirty="0"/>
              <a:t> von Design-Thinking-</a:t>
            </a:r>
            <a:r>
              <a:rPr lang="en-US" sz="2000" dirty="0" err="1"/>
              <a:t>Prinzipien</a:t>
            </a:r>
            <a:r>
              <a:rPr lang="en-US" sz="2000" dirty="0"/>
              <a:t> (</a:t>
            </a:r>
            <a:r>
              <a:rPr lang="en-US" sz="2000" dirty="0" err="1"/>
              <a:t>Entwicklung</a:t>
            </a:r>
            <a:r>
              <a:rPr lang="en-US" sz="2000" dirty="0"/>
              <a:t> von </a:t>
            </a:r>
            <a:r>
              <a:rPr lang="en-US" sz="2000" dirty="0" err="1"/>
              <a:t>Empathie</a:t>
            </a:r>
            <a:r>
              <a:rPr lang="en-US" sz="2000" dirty="0"/>
              <a:t> - Modul 1) </a:t>
            </a:r>
            <a:r>
              <a:rPr lang="en-US" sz="2000" dirty="0" err="1"/>
              <a:t>versuchen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, von den Menschen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b="1" dirty="0" err="1"/>
              <a:t>Seniorenmarkt</a:t>
            </a:r>
            <a:r>
              <a:rPr lang="en-US" sz="2000" dirty="0"/>
              <a:t> </a:t>
            </a:r>
            <a:r>
              <a:rPr lang="en-US" sz="2000" b="1" dirty="0" err="1"/>
              <a:t>zu</a:t>
            </a:r>
            <a:r>
              <a:rPr lang="en-US" sz="2000" b="1" dirty="0"/>
              <a:t> </a:t>
            </a:r>
            <a:r>
              <a:rPr lang="en-US" sz="2000" b="1" dirty="0" err="1"/>
              <a:t>lernen</a:t>
            </a:r>
            <a:r>
              <a:rPr lang="en-US" sz="2000" dirty="0"/>
              <a:t>, </a:t>
            </a:r>
            <a:r>
              <a:rPr lang="en-US" sz="2000" dirty="0" err="1"/>
              <a:t>indem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Ideen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ihnen</a:t>
            </a:r>
            <a:r>
              <a:rPr lang="en-US" sz="2000" dirty="0"/>
              <a:t> </a:t>
            </a:r>
            <a:r>
              <a:rPr lang="en-US" sz="2000" dirty="0" err="1"/>
              <a:t>testen</a:t>
            </a:r>
            <a:r>
              <a:rPr lang="en-US" sz="2000" dirty="0"/>
              <a:t>, </a:t>
            </a:r>
            <a:r>
              <a:rPr lang="en-US" sz="2000" dirty="0" err="1"/>
              <a:t>sie</a:t>
            </a:r>
            <a:r>
              <a:rPr lang="en-US" sz="2000" dirty="0"/>
              <a:t> </a:t>
            </a:r>
            <a:r>
              <a:rPr lang="en-US" sz="2000" dirty="0" err="1"/>
              <a:t>beobachten</a:t>
            </a:r>
            <a:r>
              <a:rPr lang="en-US" sz="2000" dirty="0"/>
              <a:t> und die </a:t>
            </a:r>
            <a:r>
              <a:rPr lang="en-US" sz="2000" dirty="0" err="1"/>
              <a:t>Unterschiede</a:t>
            </a:r>
            <a:r>
              <a:rPr lang="en-US" sz="2000" dirty="0"/>
              <a:t> </a:t>
            </a:r>
            <a:r>
              <a:rPr lang="en-US" sz="2000" dirty="0" err="1"/>
              <a:t>bemerken</a:t>
            </a:r>
            <a:r>
              <a:rPr lang="en-US" sz="2000" dirty="0"/>
              <a:t>. </a:t>
            </a:r>
            <a:r>
              <a:rPr lang="en-US" sz="2000" dirty="0" err="1"/>
              <a:t>Indem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diese</a:t>
            </a:r>
            <a:r>
              <a:rPr lang="en-US" sz="2000" dirty="0"/>
              <a:t> </a:t>
            </a:r>
            <a:r>
              <a:rPr lang="en-US" sz="2000" dirty="0" err="1"/>
              <a:t>Informationen</a:t>
            </a:r>
            <a:r>
              <a:rPr lang="en-US" sz="2000" dirty="0"/>
              <a:t> </a:t>
            </a:r>
            <a:r>
              <a:rPr lang="en-US" sz="2000" dirty="0" err="1"/>
              <a:t>zusammenfassen</a:t>
            </a:r>
            <a:r>
              <a:rPr lang="en-US" sz="2000" dirty="0"/>
              <a:t> und </a:t>
            </a:r>
            <a:r>
              <a:rPr lang="en-US" sz="2000" dirty="0" err="1"/>
              <a:t>entschlüsseln</a:t>
            </a:r>
            <a:r>
              <a:rPr lang="en-US" sz="2000" dirty="0"/>
              <a:t>, </a:t>
            </a:r>
            <a:r>
              <a:rPr lang="en-US" sz="2000" b="1" dirty="0" err="1"/>
              <a:t>entdecken</a:t>
            </a:r>
            <a:r>
              <a:rPr lang="en-US" sz="2000" b="1" dirty="0"/>
              <a:t> </a:t>
            </a:r>
            <a:r>
              <a:rPr lang="en-US" sz="2000" b="1" dirty="0" err="1"/>
              <a:t>wir</a:t>
            </a:r>
            <a:r>
              <a:rPr lang="en-US" sz="2000" b="1" dirty="0"/>
              <a:t> </a:t>
            </a:r>
            <a:r>
              <a:rPr lang="en-US" sz="2000" b="1" dirty="0" err="1"/>
              <a:t>Erkenntnisse</a:t>
            </a:r>
            <a:r>
              <a:rPr lang="en-US" sz="2000" b="1" dirty="0"/>
              <a:t> und </a:t>
            </a:r>
            <a:r>
              <a:rPr lang="en-US" sz="2000" b="1" dirty="0" err="1"/>
              <a:t>Möglichkeiten</a:t>
            </a:r>
            <a:r>
              <a:rPr lang="en-US" sz="2000" dirty="0"/>
              <a:t>!!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FC322-417D-4BFF-9381-E9F8E9469D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95" y="444299"/>
            <a:ext cx="8075648" cy="5822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Tauchen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in das Wissen</a:t>
            </a:r>
          </a:p>
        </p:txBody>
      </p:sp>
    </p:spTree>
    <p:extLst>
      <p:ext uri="{BB962C8B-B14F-4D97-AF65-F5344CB8AC3E}">
        <p14:creationId xmlns:p14="http://schemas.microsoft.com/office/powerpoint/2010/main" val="354736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93DC98-4C6F-4A6F-966C-38D50A89B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381" y="1452416"/>
            <a:ext cx="11471238" cy="4619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Die </a:t>
            </a:r>
            <a:r>
              <a:rPr lang="en-US" sz="1800" dirty="0" err="1"/>
              <a:t>Aufrechterhaltung</a:t>
            </a:r>
            <a:r>
              <a:rPr lang="en-US" sz="1800" dirty="0"/>
              <a:t> </a:t>
            </a:r>
            <a:r>
              <a:rPr lang="en-US" sz="1800" dirty="0" err="1"/>
              <a:t>eines</a:t>
            </a:r>
            <a:r>
              <a:rPr lang="en-US" sz="1800" dirty="0"/>
              <a:t> </a:t>
            </a:r>
            <a:r>
              <a:rPr lang="en-US" sz="1800" dirty="0" err="1"/>
              <a:t>autonomen</a:t>
            </a:r>
            <a:r>
              <a:rPr lang="en-US" sz="1800" dirty="0"/>
              <a:t> Lebens </a:t>
            </a:r>
            <a:r>
              <a:rPr lang="en-US" sz="1800" dirty="0" err="1"/>
              <a:t>kann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vorrangiges</a:t>
            </a:r>
            <a:r>
              <a:rPr lang="en-US" sz="1800" dirty="0"/>
              <a:t> </a:t>
            </a:r>
            <a:r>
              <a:rPr lang="en-US" sz="1800" dirty="0" err="1"/>
              <a:t>Ziel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ältere</a:t>
            </a:r>
            <a:r>
              <a:rPr lang="en-US" sz="1800" dirty="0"/>
              <a:t> </a:t>
            </a:r>
            <a:r>
              <a:rPr lang="en-US" sz="1800" dirty="0" err="1"/>
              <a:t>Erwachsene</a:t>
            </a:r>
            <a:r>
              <a:rPr lang="en-US" sz="1800" dirty="0"/>
              <a:t> </a:t>
            </a:r>
            <a:r>
              <a:rPr lang="en-US" sz="1800" dirty="0" err="1"/>
              <a:t>angesehen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. </a:t>
            </a:r>
            <a:r>
              <a:rPr lang="en-US" sz="1800" b="1" dirty="0" err="1"/>
              <a:t>Entwickeln</a:t>
            </a:r>
            <a:r>
              <a:rPr lang="en-US" sz="1800" b="1" dirty="0"/>
              <a:t> Sie </a:t>
            </a:r>
            <a:r>
              <a:rPr lang="en-US" sz="1800" b="1" dirty="0" err="1"/>
              <a:t>Produkte</a:t>
            </a:r>
            <a:r>
              <a:rPr lang="en-US" sz="1800" b="1" dirty="0"/>
              <a:t>, die die </a:t>
            </a:r>
            <a:r>
              <a:rPr lang="en-US" sz="1800" b="1" dirty="0" err="1"/>
              <a:t>Autonomie</a:t>
            </a:r>
            <a:r>
              <a:rPr lang="en-US" sz="1800" b="1" dirty="0"/>
              <a:t> </a:t>
            </a:r>
            <a:r>
              <a:rPr lang="en-US" sz="1800" b="1" dirty="0" err="1"/>
              <a:t>unterstützen</a:t>
            </a:r>
            <a:r>
              <a:rPr lang="en-US" sz="1800" dirty="0"/>
              <a:t> und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jedem</a:t>
            </a:r>
            <a:r>
              <a:rPr lang="en-US" sz="1800" dirty="0"/>
              <a:t> </a:t>
            </a:r>
            <a:r>
              <a:rPr lang="en-US" sz="1800" dirty="0" err="1"/>
              <a:t>Entwurfsschritt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Auge </a:t>
            </a:r>
            <a:r>
              <a:rPr lang="en-US" sz="1800" dirty="0" err="1"/>
              <a:t>behalten</a:t>
            </a:r>
            <a:r>
              <a:rPr lang="en-US" sz="1800" dirty="0"/>
              <a:t>. (z. B. </a:t>
            </a:r>
            <a:r>
              <a:rPr lang="en-US" sz="1800" dirty="0" err="1"/>
              <a:t>einfache</a:t>
            </a:r>
            <a:r>
              <a:rPr lang="en-US" sz="1800" dirty="0"/>
              <a:t> </a:t>
            </a:r>
            <a:r>
              <a:rPr lang="en-US" sz="1800" dirty="0" err="1"/>
              <a:t>Verpackung</a:t>
            </a:r>
            <a:r>
              <a:rPr lang="en-US" sz="1800" dirty="0"/>
              <a:t>, </a:t>
            </a:r>
            <a:r>
              <a:rPr lang="en-US" sz="1800" dirty="0" err="1"/>
              <a:t>Anreicherung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Nährstoffen</a:t>
            </a:r>
            <a:r>
              <a:rPr lang="en-US" sz="1800" dirty="0"/>
              <a:t>, </a:t>
            </a:r>
            <a:r>
              <a:rPr lang="en-US" sz="1800" dirty="0" err="1"/>
              <a:t>Hauslieferdienst</a:t>
            </a:r>
            <a:r>
              <a:rPr lang="en-US" sz="18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Entwickeln</a:t>
            </a:r>
            <a:r>
              <a:rPr lang="en-US" sz="1800" dirty="0"/>
              <a:t> Sie </a:t>
            </a:r>
            <a:r>
              <a:rPr lang="en-US" sz="1800" dirty="0" err="1"/>
              <a:t>Produkte</a:t>
            </a:r>
            <a:r>
              <a:rPr lang="en-US" sz="1800" dirty="0"/>
              <a:t>, um </a:t>
            </a:r>
            <a:r>
              <a:rPr lang="en-US" sz="1800" b="1" dirty="0"/>
              <a:t>die </a:t>
            </a:r>
            <a:r>
              <a:rPr lang="en-US" sz="1800" b="1" dirty="0" err="1"/>
              <a:t>Probleme</a:t>
            </a:r>
            <a:r>
              <a:rPr lang="en-US" sz="1800" b="1" dirty="0"/>
              <a:t> </a:t>
            </a:r>
            <a:r>
              <a:rPr lang="en-US" sz="1800" dirty="0"/>
              <a:t>der </a:t>
            </a:r>
            <a:r>
              <a:rPr lang="en-US" sz="1800" dirty="0" err="1"/>
              <a:t>Senioren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b="1" dirty="0" err="1"/>
              <a:t>lösen</a:t>
            </a:r>
            <a:r>
              <a:rPr lang="en-US" sz="1800" dirty="0"/>
              <a:t>, </a:t>
            </a:r>
            <a:r>
              <a:rPr lang="en-US" sz="1800" dirty="0" err="1"/>
              <a:t>aber</a:t>
            </a:r>
            <a:r>
              <a:rPr lang="en-US" sz="1800" dirty="0"/>
              <a:t> </a:t>
            </a:r>
            <a:r>
              <a:rPr lang="en-US" sz="1800" dirty="0" err="1"/>
              <a:t>betonen</a:t>
            </a:r>
            <a:r>
              <a:rPr lang="en-US" sz="1800" dirty="0"/>
              <a:t> Sie </a:t>
            </a:r>
            <a:r>
              <a:rPr lang="en-US" sz="1800" u="sng" dirty="0" err="1"/>
              <a:t>nicht</a:t>
            </a:r>
            <a:r>
              <a:rPr lang="en-US" sz="1800" dirty="0"/>
              <a:t> die (</a:t>
            </a:r>
            <a:r>
              <a:rPr lang="en-US" sz="1800" dirty="0" err="1"/>
              <a:t>gesundheitlichen</a:t>
            </a:r>
            <a:r>
              <a:rPr lang="en-US" sz="1800" dirty="0"/>
              <a:t>) </a:t>
            </a:r>
            <a:r>
              <a:rPr lang="en-US" sz="1800" dirty="0" err="1"/>
              <a:t>Probleme</a:t>
            </a:r>
            <a:r>
              <a:rPr lang="en-US" sz="1800" dirty="0"/>
              <a:t> in </a:t>
            </a:r>
            <a:r>
              <a:rPr lang="en-US" sz="1800" dirty="0" err="1"/>
              <a:t>Ihrer</a:t>
            </a:r>
            <a:r>
              <a:rPr lang="en-US" sz="1800" dirty="0"/>
              <a:t> </a:t>
            </a:r>
            <a:r>
              <a:rPr lang="en-US" sz="1800" dirty="0" err="1"/>
              <a:t>Kommunikation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den </a:t>
            </a:r>
            <a:r>
              <a:rPr lang="en-US" sz="1800" dirty="0" err="1"/>
              <a:t>Kunden</a:t>
            </a:r>
            <a:r>
              <a:rPr lang="en-US" sz="1800" dirty="0"/>
              <a:t>. </a:t>
            </a:r>
            <a:r>
              <a:rPr lang="en-US" sz="1800" dirty="0" err="1"/>
              <a:t>Sagen</a:t>
            </a:r>
            <a:r>
              <a:rPr lang="en-US" sz="1800" dirty="0"/>
              <a:t> Sie den </a:t>
            </a:r>
            <a:r>
              <a:rPr lang="en-US" sz="1800" dirty="0" err="1"/>
              <a:t>Senioren</a:t>
            </a:r>
            <a:r>
              <a:rPr lang="en-US" sz="1800" dirty="0"/>
              <a:t> </a:t>
            </a:r>
            <a:r>
              <a:rPr lang="en-US" sz="1800" u="sng" dirty="0" err="1"/>
              <a:t>nicht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nicht</a:t>
            </a:r>
            <a:r>
              <a:rPr lang="en-US" sz="1800" dirty="0"/>
              <a:t> </a:t>
            </a:r>
            <a:r>
              <a:rPr lang="en-US" sz="1800" dirty="0" err="1"/>
              <a:t>mehr</a:t>
            </a:r>
            <a:r>
              <a:rPr lang="en-US" sz="1800" dirty="0"/>
              <a:t> </a:t>
            </a:r>
            <a:r>
              <a:rPr lang="en-US" sz="1800" dirty="0" err="1"/>
              <a:t>selbstständig</a:t>
            </a:r>
            <a:r>
              <a:rPr lang="en-US" sz="1800" dirty="0"/>
              <a:t> </a:t>
            </a:r>
            <a:r>
              <a:rPr lang="en-US" sz="1800" dirty="0" err="1"/>
              <a:t>arbeiten</a:t>
            </a:r>
            <a:r>
              <a:rPr lang="en-US" sz="1800" dirty="0"/>
              <a:t> </a:t>
            </a:r>
            <a:r>
              <a:rPr lang="en-US" sz="1800" dirty="0" err="1"/>
              <a:t>können</a:t>
            </a:r>
            <a:r>
              <a:rPr lang="en-US" sz="1800" dirty="0"/>
              <a:t> und </a:t>
            </a:r>
            <a:r>
              <a:rPr lang="en-US" sz="1800" dirty="0" err="1"/>
              <a:t>bezeichnen</a:t>
            </a:r>
            <a:r>
              <a:rPr lang="en-US" sz="1800" dirty="0"/>
              <a:t> Sie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u="sng" dirty="0" err="1"/>
              <a:t>nicht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alt. </a:t>
            </a:r>
            <a:endParaRPr lang="en-US" sz="1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Halten</a:t>
            </a:r>
            <a:r>
              <a:rPr lang="en-US" sz="1800" dirty="0"/>
              <a:t> Sie die </a:t>
            </a:r>
            <a:r>
              <a:rPr lang="en-US" sz="1800" dirty="0" err="1"/>
              <a:t>wahrgenommenen</a:t>
            </a:r>
            <a:r>
              <a:rPr lang="en-US" sz="1800" dirty="0"/>
              <a:t> </a:t>
            </a:r>
            <a:r>
              <a:rPr lang="en-US" sz="1800" dirty="0" err="1"/>
              <a:t>Barrieren</a:t>
            </a:r>
            <a:r>
              <a:rPr lang="en-US" sz="1800" dirty="0"/>
              <a:t> </a:t>
            </a:r>
            <a:r>
              <a:rPr lang="en-US" sz="1800" dirty="0" err="1"/>
              <a:t>niedrig</a:t>
            </a:r>
            <a:r>
              <a:rPr lang="en-US" sz="1800" dirty="0"/>
              <a:t> und </a:t>
            </a:r>
            <a:r>
              <a:rPr lang="en-US" sz="1800" b="1" dirty="0" err="1"/>
              <a:t>machen</a:t>
            </a:r>
            <a:r>
              <a:rPr lang="en-US" sz="1800" b="1" dirty="0"/>
              <a:t> Sie </a:t>
            </a:r>
            <a:r>
              <a:rPr lang="en-US" sz="1800" b="1" dirty="0" err="1"/>
              <a:t>Ihr</a:t>
            </a:r>
            <a:r>
              <a:rPr lang="en-US" sz="1800" b="1" dirty="0"/>
              <a:t> </a:t>
            </a:r>
            <a:r>
              <a:rPr lang="en-US" sz="1800" b="1" dirty="0" err="1"/>
              <a:t>Produkt</a:t>
            </a:r>
            <a:r>
              <a:rPr lang="en-US" sz="1800" b="1" dirty="0"/>
              <a:t> </a:t>
            </a:r>
            <a:r>
              <a:rPr lang="en-US" sz="1800" b="1" dirty="0" err="1"/>
              <a:t>für</a:t>
            </a:r>
            <a:r>
              <a:rPr lang="en-US" sz="1800" b="1" dirty="0"/>
              <a:t> </a:t>
            </a:r>
            <a:r>
              <a:rPr lang="en-US" sz="1800" b="1" dirty="0" err="1"/>
              <a:t>jeden</a:t>
            </a:r>
            <a:r>
              <a:rPr lang="en-US" sz="1800" b="1" dirty="0"/>
              <a:t> </a:t>
            </a:r>
            <a:r>
              <a:rPr lang="en-US" sz="1800" b="1" dirty="0" err="1"/>
              <a:t>leicht</a:t>
            </a:r>
            <a:r>
              <a:rPr lang="en-US" sz="1800" b="1" dirty="0"/>
              <a:t> </a:t>
            </a:r>
            <a:r>
              <a:rPr lang="en-US" sz="1800" b="1" dirty="0" err="1"/>
              <a:t>zugänglich</a:t>
            </a:r>
            <a:r>
              <a:rPr lang="en-US" sz="1800" b="1" dirty="0"/>
              <a:t> und </a:t>
            </a:r>
            <a:r>
              <a:rPr lang="en-US" sz="1800" b="1" dirty="0" err="1"/>
              <a:t>nutzbar</a:t>
            </a:r>
            <a:r>
              <a:rPr lang="en-US" sz="1800" b="1" dirty="0"/>
              <a:t>.</a:t>
            </a:r>
            <a:r>
              <a:rPr lang="en-US" sz="1800" dirty="0"/>
              <a:t> </a:t>
            </a:r>
            <a:r>
              <a:rPr lang="en-US" sz="1800" dirty="0" err="1"/>
              <a:t>Wenn</a:t>
            </a:r>
            <a:r>
              <a:rPr lang="en-US" sz="1800" dirty="0"/>
              <a:t> die </a:t>
            </a:r>
            <a:r>
              <a:rPr lang="en-US" sz="1800" dirty="0" err="1"/>
              <a:t>Verpackung</a:t>
            </a:r>
            <a:r>
              <a:rPr lang="en-US" sz="1800" dirty="0"/>
              <a:t> (man </a:t>
            </a:r>
            <a:r>
              <a:rPr lang="en-US" sz="1800" dirty="0" err="1"/>
              <a:t>braucht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dirty="0" err="1"/>
              <a:t>Schere</a:t>
            </a:r>
            <a:r>
              <a:rPr lang="en-US" sz="1800" dirty="0"/>
              <a:t>, um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öffnen</a:t>
            </a:r>
            <a:r>
              <a:rPr lang="en-US" sz="1800" dirty="0"/>
              <a:t>,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schwer</a:t>
            </a:r>
            <a:r>
              <a:rPr lang="en-US" sz="1800" dirty="0"/>
              <a:t>, um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nach</a:t>
            </a:r>
            <a:r>
              <a:rPr lang="en-US" sz="1800" dirty="0"/>
              <a:t> </a:t>
            </a:r>
            <a:r>
              <a:rPr lang="en-US" sz="1800" dirty="0" err="1"/>
              <a:t>Hause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tragen</a:t>
            </a:r>
            <a:r>
              <a:rPr lang="en-US" sz="1800" dirty="0"/>
              <a:t>) </a:t>
            </a:r>
            <a:r>
              <a:rPr lang="en-US" sz="1800" dirty="0" err="1"/>
              <a:t>oder</a:t>
            </a:r>
            <a:r>
              <a:rPr lang="en-US" sz="1800" dirty="0"/>
              <a:t> die </a:t>
            </a:r>
            <a:r>
              <a:rPr lang="en-US" sz="1800" dirty="0" err="1"/>
              <a:t>Positionierung</a:t>
            </a:r>
            <a:r>
              <a:rPr lang="en-US" sz="1800" dirty="0"/>
              <a:t> (</a:t>
            </a:r>
            <a:r>
              <a:rPr lang="en-US" sz="1800" dirty="0" err="1"/>
              <a:t>oberstes</a:t>
            </a:r>
            <a:r>
              <a:rPr lang="en-US" sz="1800" dirty="0"/>
              <a:t> Regal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Supermarkt</a:t>
            </a:r>
            <a:r>
              <a:rPr lang="en-US" sz="1800" dirty="0"/>
              <a:t>) </a:t>
            </a:r>
            <a:r>
              <a:rPr lang="en-US" sz="1800" dirty="0" err="1"/>
              <a:t>Hindernisse</a:t>
            </a:r>
            <a:r>
              <a:rPr lang="en-US" sz="1800" dirty="0"/>
              <a:t> </a:t>
            </a:r>
            <a:r>
              <a:rPr lang="en-US" sz="1800" dirty="0" err="1"/>
              <a:t>darstellen</a:t>
            </a:r>
            <a:r>
              <a:rPr lang="en-US" sz="1800" dirty="0"/>
              <a:t>, </a:t>
            </a:r>
            <a:r>
              <a:rPr lang="en-US" sz="1800" dirty="0" err="1"/>
              <a:t>wird</a:t>
            </a:r>
            <a:r>
              <a:rPr lang="en-US" sz="1800" dirty="0"/>
              <a:t> </a:t>
            </a:r>
            <a:r>
              <a:rPr lang="en-US" sz="1800" dirty="0" err="1"/>
              <a:t>Ihr</a:t>
            </a:r>
            <a:r>
              <a:rPr lang="en-US" sz="1800" dirty="0"/>
              <a:t> </a:t>
            </a:r>
            <a:r>
              <a:rPr lang="en-US" sz="1800" dirty="0" err="1"/>
              <a:t>Produkt</a:t>
            </a:r>
            <a:r>
              <a:rPr lang="en-US" sz="1800" dirty="0"/>
              <a:t>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Senioren</a:t>
            </a:r>
            <a:r>
              <a:rPr lang="en-US" sz="1800" dirty="0"/>
              <a:t> </a:t>
            </a:r>
            <a:r>
              <a:rPr lang="en-US" sz="1800" dirty="0" err="1"/>
              <a:t>nicht</a:t>
            </a:r>
            <a:r>
              <a:rPr lang="en-US" sz="1800" dirty="0"/>
              <a:t> gut </a:t>
            </a:r>
            <a:r>
              <a:rPr lang="en-US" sz="1800" dirty="0" err="1"/>
              <a:t>ankommen</a:t>
            </a:r>
            <a:r>
              <a:rPr lang="en-US" sz="1800" dirty="0"/>
              <a:t>, </a:t>
            </a:r>
            <a:r>
              <a:rPr lang="en-US" sz="1800" dirty="0" err="1"/>
              <a:t>weil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beim</a:t>
            </a:r>
            <a:r>
              <a:rPr lang="en-US" sz="1800" dirty="0"/>
              <a:t> </a:t>
            </a:r>
            <a:r>
              <a:rPr lang="en-US" sz="1800" dirty="0" err="1"/>
              <a:t>Versuch</a:t>
            </a:r>
            <a:r>
              <a:rPr lang="en-US" sz="1800" dirty="0"/>
              <a:t>, es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benutzen</a:t>
            </a:r>
            <a:r>
              <a:rPr lang="en-US" sz="1800" dirty="0"/>
              <a:t>, </a:t>
            </a:r>
            <a:r>
              <a:rPr lang="en-US" sz="1800" dirty="0" err="1"/>
              <a:t>Momente</a:t>
            </a:r>
            <a:r>
              <a:rPr lang="en-US" sz="1800" dirty="0"/>
              <a:t> der </a:t>
            </a:r>
            <a:r>
              <a:rPr lang="en-US" sz="1800" dirty="0" err="1"/>
              <a:t>Unsicherheit</a:t>
            </a:r>
            <a:r>
              <a:rPr lang="en-US" sz="1800" dirty="0"/>
              <a:t> </a:t>
            </a:r>
            <a:r>
              <a:rPr lang="en-US" sz="1800" dirty="0" err="1"/>
              <a:t>erleben</a:t>
            </a:r>
            <a:r>
              <a:rPr lang="en-US" sz="1800" dirty="0"/>
              <a:t> </a:t>
            </a:r>
            <a:r>
              <a:rPr lang="en-US" sz="1800" dirty="0" err="1"/>
              <a:t>könnten</a:t>
            </a:r>
            <a:r>
              <a:rPr lang="en-US" sz="1800" dirty="0"/>
              <a:t>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Es </a:t>
            </a:r>
            <a:r>
              <a:rPr lang="en-US" sz="1800" dirty="0" err="1"/>
              <a:t>besteht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b="1" dirty="0" err="1"/>
              <a:t>allgemeine</a:t>
            </a:r>
            <a:r>
              <a:rPr lang="en-US" sz="1800" b="1" dirty="0"/>
              <a:t> Skepsis </a:t>
            </a:r>
            <a:r>
              <a:rPr lang="en-US" sz="1800" b="1" dirty="0" err="1"/>
              <a:t>gegenüber</a:t>
            </a:r>
            <a:r>
              <a:rPr lang="en-US" sz="1800" b="1" dirty="0"/>
              <a:t> </a:t>
            </a:r>
            <a:r>
              <a:rPr lang="en-US" sz="1800" b="1" dirty="0" err="1"/>
              <a:t>funktionellen</a:t>
            </a:r>
            <a:r>
              <a:rPr lang="en-US" sz="1800" b="1" dirty="0"/>
              <a:t> </a:t>
            </a:r>
            <a:r>
              <a:rPr lang="en-US" sz="1800" b="1" dirty="0" err="1"/>
              <a:t>Lebensmitteln</a:t>
            </a:r>
            <a:r>
              <a:rPr lang="en-US" sz="1800" dirty="0"/>
              <a:t>, und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dirty="0" err="1"/>
              <a:t>Taktik</a:t>
            </a:r>
            <a:r>
              <a:rPr lang="en-US" sz="1800" dirty="0"/>
              <a:t> </a:t>
            </a:r>
            <a:r>
              <a:rPr lang="en-US" sz="1800" dirty="0" err="1"/>
              <a:t>besteht</a:t>
            </a:r>
            <a:r>
              <a:rPr lang="en-US" sz="1800" dirty="0"/>
              <a:t> </a:t>
            </a:r>
            <a:r>
              <a:rPr lang="en-US" sz="1800" dirty="0" err="1"/>
              <a:t>darin</a:t>
            </a:r>
            <a:r>
              <a:rPr lang="en-US" sz="1800" dirty="0"/>
              <a:t>, </a:t>
            </a:r>
            <a:r>
              <a:rPr lang="en-US" sz="1800" b="1" dirty="0" err="1"/>
              <a:t>traditionellere</a:t>
            </a:r>
            <a:r>
              <a:rPr lang="en-US" sz="1800" b="1" dirty="0"/>
              <a:t> </a:t>
            </a:r>
            <a:r>
              <a:rPr lang="en-US" sz="1800" b="1" dirty="0" err="1"/>
              <a:t>Mahlzeiten</a:t>
            </a:r>
            <a:r>
              <a:rPr lang="en-US" sz="1800" b="1" dirty="0"/>
              <a:t> </a:t>
            </a:r>
            <a:r>
              <a:rPr lang="en-US" sz="1800" dirty="0" err="1"/>
              <a:t>anzureichern</a:t>
            </a:r>
            <a:r>
              <a:rPr lang="en-US" sz="1800" dirty="0"/>
              <a:t>, um </a:t>
            </a:r>
            <a:r>
              <a:rPr lang="en-US" sz="1800" dirty="0" err="1"/>
              <a:t>diese</a:t>
            </a:r>
            <a:r>
              <a:rPr lang="en-US" sz="1800" dirty="0"/>
              <a:t> </a:t>
            </a:r>
            <a:r>
              <a:rPr lang="en-US" sz="1800" dirty="0" err="1"/>
              <a:t>älteren</a:t>
            </a:r>
            <a:r>
              <a:rPr lang="en-US" sz="1800" dirty="0"/>
              <a:t> </a:t>
            </a:r>
            <a:r>
              <a:rPr lang="en-US" sz="1800" dirty="0" err="1"/>
              <a:t>Erwachsenen</a:t>
            </a:r>
            <a:r>
              <a:rPr lang="en-US" sz="1800" dirty="0"/>
              <a:t> und </a:t>
            </a:r>
            <a:r>
              <a:rPr lang="en-US" sz="1800" dirty="0" err="1"/>
              <a:t>ihren</a:t>
            </a:r>
            <a:r>
              <a:rPr lang="en-US" sz="1800" dirty="0"/>
              <a:t> </a:t>
            </a:r>
            <a:r>
              <a:rPr lang="en-US" sz="1800" dirty="0" err="1"/>
              <a:t>Geschmack</a:t>
            </a:r>
            <a:r>
              <a:rPr lang="en-US" sz="1800" dirty="0"/>
              <a:t> </a:t>
            </a:r>
            <a:r>
              <a:rPr lang="en-US" sz="1800" dirty="0" err="1"/>
              <a:t>anzusprechen</a:t>
            </a:r>
            <a:r>
              <a:rPr lang="en-US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Führen</a:t>
            </a:r>
            <a:r>
              <a:rPr lang="en-US" sz="1800" dirty="0"/>
              <a:t> Sie </a:t>
            </a:r>
            <a:r>
              <a:rPr lang="en-US" sz="1800" dirty="0" err="1"/>
              <a:t>Kundenuntersuchungen</a:t>
            </a:r>
            <a:r>
              <a:rPr lang="en-US" sz="1800" dirty="0"/>
              <a:t> </a:t>
            </a:r>
            <a:r>
              <a:rPr lang="en-US" sz="1800" dirty="0" err="1"/>
              <a:t>durch</a:t>
            </a:r>
            <a:r>
              <a:rPr lang="en-US" sz="1800" dirty="0"/>
              <a:t>, </a:t>
            </a:r>
            <a:r>
              <a:rPr lang="en-US" sz="1800" dirty="0" err="1"/>
              <a:t>vorzugsweise</a:t>
            </a:r>
            <a:r>
              <a:rPr lang="en-US" sz="1800" dirty="0"/>
              <a:t> qualitative </a:t>
            </a:r>
            <a:r>
              <a:rPr lang="en-US" sz="1800" dirty="0" err="1"/>
              <a:t>Untersuchungen</a:t>
            </a:r>
            <a:r>
              <a:rPr lang="en-US" sz="1800" dirty="0"/>
              <a:t> (z. B. Interviews) </a:t>
            </a:r>
            <a:r>
              <a:rPr lang="en-US" sz="1800" dirty="0" err="1"/>
              <a:t>über</a:t>
            </a:r>
            <a:r>
              <a:rPr lang="en-US" sz="1800" dirty="0"/>
              <a:t> die </a:t>
            </a:r>
            <a:r>
              <a:rPr lang="en-US" sz="1800" b="1" dirty="0" err="1"/>
              <a:t>spezifischen</a:t>
            </a:r>
            <a:r>
              <a:rPr lang="en-US" sz="1800" b="1" dirty="0"/>
              <a:t> </a:t>
            </a:r>
            <a:r>
              <a:rPr lang="en-US" sz="1800" b="1" dirty="0" err="1"/>
              <a:t>Bedürfnisse</a:t>
            </a:r>
            <a:r>
              <a:rPr lang="en-US" sz="1800" b="1" dirty="0"/>
              <a:t> </a:t>
            </a:r>
            <a:r>
              <a:rPr lang="en-US" sz="1800" dirty="0"/>
              <a:t>des </a:t>
            </a:r>
            <a:r>
              <a:rPr lang="en-US" sz="1800" dirty="0" err="1"/>
              <a:t>Marktes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ältere</a:t>
            </a:r>
            <a:r>
              <a:rPr lang="en-US" sz="1800" dirty="0"/>
              <a:t> </a:t>
            </a:r>
            <a:r>
              <a:rPr lang="en-US" sz="1800" dirty="0" err="1"/>
              <a:t>Erwachsene</a:t>
            </a:r>
            <a:r>
              <a:rPr lang="en-US" sz="1800" dirty="0"/>
              <a:t>, den Sie </a:t>
            </a:r>
            <a:r>
              <a:rPr lang="en-US" sz="1800" dirty="0" err="1"/>
              <a:t>ansprechen</a:t>
            </a:r>
            <a:r>
              <a:rPr lang="en-US" sz="1800" dirty="0"/>
              <a:t> </a:t>
            </a:r>
            <a:r>
              <a:rPr lang="en-US" sz="1800" dirty="0" err="1"/>
              <a:t>wollen</a:t>
            </a:r>
            <a:r>
              <a:rPr lang="en-US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nl-NL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A8276-4C06-450E-9594-12BCC327A8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45" y="537775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Zusammenfassung</a:t>
            </a:r>
            <a:r>
              <a:rPr lang="en-US" dirty="0"/>
              <a:t> der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Erkenntnisse</a:t>
            </a:r>
            <a:r>
              <a:rPr lang="en-US" dirty="0"/>
              <a:t>: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643FA19D-23DC-4E88-B98E-01CDF8F58AD1}"/>
              </a:ext>
            </a:extLst>
          </p:cNvPr>
          <p:cNvGrpSpPr/>
          <p:nvPr/>
        </p:nvGrpSpPr>
        <p:grpSpPr>
          <a:xfrm>
            <a:off x="10171688" y="460964"/>
            <a:ext cx="945964" cy="991452"/>
            <a:chOff x="4643578" y="432838"/>
            <a:chExt cx="1028134" cy="1160188"/>
          </a:xfrm>
        </p:grpSpPr>
        <p:sp>
          <p:nvSpPr>
            <p:cNvPr id="8" name="Freeform 1033">
              <a:extLst>
                <a:ext uri="{FF2B5EF4-FFF2-40B4-BE49-F238E27FC236}">
                  <a16:creationId xmlns:a16="http://schemas.microsoft.com/office/drawing/2014/main" id="{198F6D9F-2963-4993-8B7B-D8EAA65C3CCD}"/>
                </a:ext>
              </a:extLst>
            </p:cNvPr>
            <p:cNvSpPr/>
            <p:nvPr/>
          </p:nvSpPr>
          <p:spPr>
            <a:xfrm>
              <a:off x="5046765" y="465751"/>
              <a:ext cx="419643" cy="433356"/>
            </a:xfrm>
            <a:custGeom>
              <a:avLst/>
              <a:gdLst>
                <a:gd name="connsiteX0" fmla="*/ 416901 w 419643"/>
                <a:gd name="connsiteY0" fmla="*/ 257819 h 433356"/>
                <a:gd name="connsiteX1" fmla="*/ 416901 w 419643"/>
                <a:gd name="connsiteY1" fmla="*/ 433356 h 433356"/>
                <a:gd name="connsiteX2" fmla="*/ 35656 w 419643"/>
                <a:gd name="connsiteY2" fmla="*/ 433356 h 433356"/>
                <a:gd name="connsiteX3" fmla="*/ 35656 w 419643"/>
                <a:gd name="connsiteY3" fmla="*/ 301704 h 433356"/>
                <a:gd name="connsiteX4" fmla="*/ 0 w 419643"/>
                <a:gd name="connsiteY4" fmla="*/ 164566 h 433356"/>
                <a:gd name="connsiteX5" fmla="*/ 0 w 419643"/>
                <a:gd name="connsiteY5" fmla="*/ 24685 h 433356"/>
                <a:gd name="connsiteX6" fmla="*/ 24686 w 419643"/>
                <a:gd name="connsiteY6" fmla="*/ 0 h 433356"/>
                <a:gd name="connsiteX7" fmla="*/ 287991 w 419643"/>
                <a:gd name="connsiteY7" fmla="*/ 0 h 433356"/>
                <a:gd name="connsiteX8" fmla="*/ 287991 w 419643"/>
                <a:gd name="connsiteY8" fmla="*/ 71312 h 433356"/>
                <a:gd name="connsiteX9" fmla="*/ 345588 w 419643"/>
                <a:gd name="connsiteY9" fmla="*/ 128910 h 433356"/>
                <a:gd name="connsiteX10" fmla="*/ 416901 w 419643"/>
                <a:gd name="connsiteY10" fmla="*/ 128910 h 433356"/>
                <a:gd name="connsiteX11" fmla="*/ 416901 w 419643"/>
                <a:gd name="connsiteY11" fmla="*/ 178280 h 433356"/>
                <a:gd name="connsiteX12" fmla="*/ 419643 w 419643"/>
                <a:gd name="connsiteY12" fmla="*/ 189250 h 4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643" h="433356">
                  <a:moveTo>
                    <a:pt x="416901" y="257819"/>
                  </a:moveTo>
                  <a:lnTo>
                    <a:pt x="416901" y="433356"/>
                  </a:lnTo>
                  <a:cubicBezTo>
                    <a:pt x="381245" y="433356"/>
                    <a:pt x="74055" y="433356"/>
                    <a:pt x="35656" y="433356"/>
                  </a:cubicBezTo>
                  <a:lnTo>
                    <a:pt x="35656" y="301704"/>
                  </a:lnTo>
                  <a:cubicBezTo>
                    <a:pt x="35656" y="227649"/>
                    <a:pt x="5486" y="181022"/>
                    <a:pt x="0" y="164566"/>
                  </a:cubicBezTo>
                  <a:lnTo>
                    <a:pt x="0" y="24685"/>
                  </a:lnTo>
                  <a:cubicBezTo>
                    <a:pt x="0" y="10971"/>
                    <a:pt x="10972" y="0"/>
                    <a:pt x="24686" y="0"/>
                  </a:cubicBezTo>
                  <a:lnTo>
                    <a:pt x="287991" y="0"/>
                  </a:lnTo>
                  <a:lnTo>
                    <a:pt x="287991" y="71312"/>
                  </a:lnTo>
                  <a:cubicBezTo>
                    <a:pt x="287991" y="104225"/>
                    <a:pt x="315418" y="128910"/>
                    <a:pt x="345588" y="128910"/>
                  </a:cubicBezTo>
                  <a:lnTo>
                    <a:pt x="416901" y="128910"/>
                  </a:lnTo>
                  <a:lnTo>
                    <a:pt x="416901" y="178280"/>
                  </a:lnTo>
                  <a:cubicBezTo>
                    <a:pt x="416901" y="181022"/>
                    <a:pt x="416901" y="186508"/>
                    <a:pt x="419643" y="189250"/>
                  </a:cubicBezTo>
                </a:path>
              </a:pathLst>
            </a:custGeom>
            <a:solidFill>
              <a:srgbClr val="FFD1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E111524E-397E-4CEA-9A14-0A1AFA9C4A0F}"/>
                </a:ext>
              </a:extLst>
            </p:cNvPr>
            <p:cNvGrpSpPr/>
            <p:nvPr/>
          </p:nvGrpSpPr>
          <p:grpSpPr>
            <a:xfrm>
              <a:off x="4643578" y="432838"/>
              <a:ext cx="1028134" cy="1160188"/>
              <a:chOff x="4643578" y="432838"/>
              <a:chExt cx="1028134" cy="1160188"/>
            </a:xfrm>
            <a:solidFill>
              <a:srgbClr val="000000"/>
            </a:solidFill>
          </p:grpSpPr>
          <p:sp>
            <p:nvSpPr>
              <p:cNvPr id="10" name="Freeform 1035">
                <a:extLst>
                  <a:ext uri="{FF2B5EF4-FFF2-40B4-BE49-F238E27FC236}">
                    <a16:creationId xmlns:a16="http://schemas.microsoft.com/office/drawing/2014/main" id="{3BDA2D0D-2CF3-4154-A4C8-2F141719E0E6}"/>
                  </a:ext>
                </a:extLst>
              </p:cNvPr>
              <p:cNvSpPr/>
              <p:nvPr/>
            </p:nvSpPr>
            <p:spPr>
              <a:xfrm>
                <a:off x="5115334" y="531577"/>
                <a:ext cx="115196" cy="32913"/>
              </a:xfrm>
              <a:custGeom>
                <a:avLst/>
                <a:gdLst>
                  <a:gd name="connsiteX0" fmla="*/ 98739 w 115196"/>
                  <a:gd name="connsiteY0" fmla="*/ 0 h 32913"/>
                  <a:gd name="connsiteX1" fmla="*/ 16456 w 115196"/>
                  <a:gd name="connsiteY1" fmla="*/ 0 h 32913"/>
                  <a:gd name="connsiteX2" fmla="*/ 0 w 115196"/>
                  <a:gd name="connsiteY2" fmla="*/ 16457 h 32913"/>
                  <a:gd name="connsiteX3" fmla="*/ 16456 w 115196"/>
                  <a:gd name="connsiteY3" fmla="*/ 32913 h 32913"/>
                  <a:gd name="connsiteX4" fmla="*/ 98739 w 115196"/>
                  <a:gd name="connsiteY4" fmla="*/ 32913 h 32913"/>
                  <a:gd name="connsiteX5" fmla="*/ 115197 w 115196"/>
                  <a:gd name="connsiteY5" fmla="*/ 16457 h 32913"/>
                  <a:gd name="connsiteX6" fmla="*/ 98739 w 115196"/>
                  <a:gd name="connsiteY6" fmla="*/ 0 h 32913"/>
                  <a:gd name="connsiteX7" fmla="*/ 98739 w 115196"/>
                  <a:gd name="connsiteY7" fmla="*/ 0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196" h="32913">
                    <a:moveTo>
                      <a:pt x="98739" y="0"/>
                    </a:move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cubicBezTo>
                      <a:pt x="0" y="24685"/>
                      <a:pt x="8228" y="32913"/>
                      <a:pt x="16456" y="32913"/>
                    </a:cubicBezTo>
                    <a:lnTo>
                      <a:pt x="98739" y="32913"/>
                    </a:lnTo>
                    <a:cubicBezTo>
                      <a:pt x="106969" y="32913"/>
                      <a:pt x="115197" y="24685"/>
                      <a:pt x="115197" y="16457"/>
                    </a:cubicBezTo>
                    <a:cubicBezTo>
                      <a:pt x="115197" y="8228"/>
                      <a:pt x="106969" y="0"/>
                      <a:pt x="98739" y="0"/>
                    </a:cubicBezTo>
                    <a:lnTo>
                      <a:pt x="987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3">
                <a:extLst>
                  <a:ext uri="{FF2B5EF4-FFF2-40B4-BE49-F238E27FC236}">
                    <a16:creationId xmlns:a16="http://schemas.microsoft.com/office/drawing/2014/main" id="{9CE769C3-207A-4F9E-B9AB-6AB21BF98654}"/>
                  </a:ext>
                </a:extLst>
              </p:cNvPr>
              <p:cNvGrpSpPr/>
              <p:nvPr/>
            </p:nvGrpSpPr>
            <p:grpSpPr>
              <a:xfrm>
                <a:off x="4643578" y="432838"/>
                <a:ext cx="1028134" cy="1160188"/>
                <a:chOff x="4643578" y="432838"/>
                <a:chExt cx="1028134" cy="1160188"/>
              </a:xfrm>
              <a:solidFill>
                <a:srgbClr val="000000"/>
              </a:solidFill>
            </p:grpSpPr>
            <p:sp>
              <p:nvSpPr>
                <p:cNvPr id="12" name="Freeform 1037">
                  <a:extLst>
                    <a:ext uri="{FF2B5EF4-FFF2-40B4-BE49-F238E27FC236}">
                      <a16:creationId xmlns:a16="http://schemas.microsoft.com/office/drawing/2014/main" id="{CF0537FE-977C-4E80-ACCF-ADB3D8CF76B2}"/>
                    </a:ext>
                  </a:extLst>
                </p:cNvPr>
                <p:cNvSpPr/>
                <p:nvPr/>
              </p:nvSpPr>
              <p:spPr>
                <a:xfrm>
                  <a:off x="5115334" y="611117"/>
                  <a:ext cx="115196" cy="32913"/>
                </a:xfrm>
                <a:custGeom>
                  <a:avLst/>
                  <a:gdLst>
                    <a:gd name="connsiteX0" fmla="*/ 98739 w 115196"/>
                    <a:gd name="connsiteY0" fmla="*/ 0 h 32913"/>
                    <a:gd name="connsiteX1" fmla="*/ 16456 w 115196"/>
                    <a:gd name="connsiteY1" fmla="*/ 0 h 32913"/>
                    <a:gd name="connsiteX2" fmla="*/ 0 w 115196"/>
                    <a:gd name="connsiteY2" fmla="*/ 16457 h 32913"/>
                    <a:gd name="connsiteX3" fmla="*/ 16456 w 115196"/>
                    <a:gd name="connsiteY3" fmla="*/ 32913 h 32913"/>
                    <a:gd name="connsiteX4" fmla="*/ 98739 w 115196"/>
                    <a:gd name="connsiteY4" fmla="*/ 32913 h 32913"/>
                    <a:gd name="connsiteX5" fmla="*/ 115197 w 115196"/>
                    <a:gd name="connsiteY5" fmla="*/ 16457 h 32913"/>
                    <a:gd name="connsiteX6" fmla="*/ 98739 w 115196"/>
                    <a:gd name="connsiteY6" fmla="*/ 0 h 32913"/>
                    <a:gd name="connsiteX7" fmla="*/ 98739 w 115196"/>
                    <a:gd name="connsiteY7" fmla="*/ 0 h 3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196" h="32913">
                      <a:moveTo>
                        <a:pt x="98739" y="0"/>
                      </a:moveTo>
                      <a:lnTo>
                        <a:pt x="16456" y="0"/>
                      </a:lnTo>
                      <a:cubicBezTo>
                        <a:pt x="8228" y="0"/>
                        <a:pt x="0" y="8228"/>
                        <a:pt x="0" y="16457"/>
                      </a:cubicBezTo>
                      <a:cubicBezTo>
                        <a:pt x="0" y="24685"/>
                        <a:pt x="8228" y="32913"/>
                        <a:pt x="16456" y="32913"/>
                      </a:cubicBezTo>
                      <a:lnTo>
                        <a:pt x="98739" y="32913"/>
                      </a:lnTo>
                      <a:cubicBezTo>
                        <a:pt x="106969" y="32913"/>
                        <a:pt x="115197" y="24685"/>
                        <a:pt x="115197" y="16457"/>
                      </a:cubicBezTo>
                      <a:cubicBezTo>
                        <a:pt x="115197" y="8228"/>
                        <a:pt x="106969" y="0"/>
                        <a:pt x="98739" y="0"/>
                      </a:cubicBezTo>
                      <a:lnTo>
                        <a:pt x="987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038">
                  <a:extLst>
                    <a:ext uri="{FF2B5EF4-FFF2-40B4-BE49-F238E27FC236}">
                      <a16:creationId xmlns:a16="http://schemas.microsoft.com/office/drawing/2014/main" id="{CFE79382-9C33-4858-AE63-AB191876CDE4}"/>
                    </a:ext>
                  </a:extLst>
                </p:cNvPr>
                <p:cNvSpPr/>
                <p:nvPr/>
              </p:nvSpPr>
              <p:spPr>
                <a:xfrm>
                  <a:off x="4643578" y="432838"/>
                  <a:ext cx="1028134" cy="1160188"/>
                </a:xfrm>
                <a:custGeom>
                  <a:avLst/>
                  <a:gdLst>
                    <a:gd name="connsiteX0" fmla="*/ 1017568 w 1028134"/>
                    <a:gd name="connsiteY0" fmla="*/ 661006 h 1160188"/>
                    <a:gd name="connsiteX1" fmla="*/ 935285 w 1028134"/>
                    <a:gd name="connsiteY1" fmla="*/ 515639 h 1160188"/>
                    <a:gd name="connsiteX2" fmla="*/ 935285 w 1028134"/>
                    <a:gd name="connsiteY2" fmla="*/ 515639 h 1160188"/>
                    <a:gd name="connsiteX3" fmla="*/ 880429 w 1028134"/>
                    <a:gd name="connsiteY3" fmla="*/ 469012 h 1160188"/>
                    <a:gd name="connsiteX4" fmla="*/ 855744 w 1028134"/>
                    <a:gd name="connsiteY4" fmla="*/ 469012 h 1160188"/>
                    <a:gd name="connsiteX5" fmla="*/ 855744 w 1028134"/>
                    <a:gd name="connsiteY5" fmla="*/ 293476 h 1160188"/>
                    <a:gd name="connsiteX6" fmla="*/ 839288 w 1028134"/>
                    <a:gd name="connsiteY6" fmla="*/ 277019 h 1160188"/>
                    <a:gd name="connsiteX7" fmla="*/ 822830 w 1028134"/>
                    <a:gd name="connsiteY7" fmla="*/ 293476 h 1160188"/>
                    <a:gd name="connsiteX8" fmla="*/ 822830 w 1028134"/>
                    <a:gd name="connsiteY8" fmla="*/ 469012 h 1160188"/>
                    <a:gd name="connsiteX9" fmla="*/ 441587 w 1028134"/>
                    <a:gd name="connsiteY9" fmla="*/ 469012 h 1160188"/>
                    <a:gd name="connsiteX10" fmla="*/ 441587 w 1028134"/>
                    <a:gd name="connsiteY10" fmla="*/ 337360 h 1160188"/>
                    <a:gd name="connsiteX11" fmla="*/ 405929 w 1028134"/>
                    <a:gd name="connsiteY11" fmla="*/ 200222 h 1160188"/>
                    <a:gd name="connsiteX12" fmla="*/ 405929 w 1028134"/>
                    <a:gd name="connsiteY12" fmla="*/ 60341 h 1160188"/>
                    <a:gd name="connsiteX13" fmla="*/ 430615 w 1028134"/>
                    <a:gd name="connsiteY13" fmla="*/ 35656 h 1160188"/>
                    <a:gd name="connsiteX14" fmla="*/ 693920 w 1028134"/>
                    <a:gd name="connsiteY14" fmla="*/ 35656 h 1160188"/>
                    <a:gd name="connsiteX15" fmla="*/ 693920 w 1028134"/>
                    <a:gd name="connsiteY15" fmla="*/ 106968 h 1160188"/>
                    <a:gd name="connsiteX16" fmla="*/ 751519 w 1028134"/>
                    <a:gd name="connsiteY16" fmla="*/ 164566 h 1160188"/>
                    <a:gd name="connsiteX17" fmla="*/ 822830 w 1028134"/>
                    <a:gd name="connsiteY17" fmla="*/ 164566 h 1160188"/>
                    <a:gd name="connsiteX18" fmla="*/ 822830 w 1028134"/>
                    <a:gd name="connsiteY18" fmla="*/ 213936 h 1160188"/>
                    <a:gd name="connsiteX19" fmla="*/ 839288 w 1028134"/>
                    <a:gd name="connsiteY19" fmla="*/ 230392 h 1160188"/>
                    <a:gd name="connsiteX20" fmla="*/ 855744 w 1028134"/>
                    <a:gd name="connsiteY20" fmla="*/ 213936 h 1160188"/>
                    <a:gd name="connsiteX21" fmla="*/ 855744 w 1028134"/>
                    <a:gd name="connsiteY21" fmla="*/ 159080 h 1160188"/>
                    <a:gd name="connsiteX22" fmla="*/ 842030 w 1028134"/>
                    <a:gd name="connsiteY22" fmla="*/ 128910 h 1160188"/>
                    <a:gd name="connsiteX23" fmla="*/ 726833 w 1028134"/>
                    <a:gd name="connsiteY23" fmla="*/ 13714 h 1160188"/>
                    <a:gd name="connsiteX24" fmla="*/ 696664 w 1028134"/>
                    <a:gd name="connsiteY24" fmla="*/ 0 h 1160188"/>
                    <a:gd name="connsiteX25" fmla="*/ 430615 w 1028134"/>
                    <a:gd name="connsiteY25" fmla="*/ 0 h 1160188"/>
                    <a:gd name="connsiteX26" fmla="*/ 373017 w 1028134"/>
                    <a:gd name="connsiteY26" fmla="*/ 57598 h 1160188"/>
                    <a:gd name="connsiteX27" fmla="*/ 373017 w 1028134"/>
                    <a:gd name="connsiteY27" fmla="*/ 120682 h 1160188"/>
                    <a:gd name="connsiteX28" fmla="*/ 329132 w 1028134"/>
                    <a:gd name="connsiteY28" fmla="*/ 24685 h 1160188"/>
                    <a:gd name="connsiteX29" fmla="*/ 255077 w 1028134"/>
                    <a:gd name="connsiteY29" fmla="*/ 24685 h 1160188"/>
                    <a:gd name="connsiteX30" fmla="*/ 200222 w 1028134"/>
                    <a:gd name="connsiteY30" fmla="*/ 145366 h 1160188"/>
                    <a:gd name="connsiteX31" fmla="*/ 200222 w 1028134"/>
                    <a:gd name="connsiteY31" fmla="*/ 145366 h 1160188"/>
                    <a:gd name="connsiteX32" fmla="*/ 142624 w 1028134"/>
                    <a:gd name="connsiteY32" fmla="*/ 334617 h 1160188"/>
                    <a:gd name="connsiteX33" fmla="*/ 142624 w 1028134"/>
                    <a:gd name="connsiteY33" fmla="*/ 466270 h 1160188"/>
                    <a:gd name="connsiteX34" fmla="*/ 57599 w 1028134"/>
                    <a:gd name="connsiteY34" fmla="*/ 466270 h 1160188"/>
                    <a:gd name="connsiteX35" fmla="*/ 2744 w 1028134"/>
                    <a:gd name="connsiteY35" fmla="*/ 512897 h 1160188"/>
                    <a:gd name="connsiteX36" fmla="*/ 0 w 1028134"/>
                    <a:gd name="connsiteY36" fmla="*/ 554038 h 1160188"/>
                    <a:gd name="connsiteX37" fmla="*/ 85027 w 1028134"/>
                    <a:gd name="connsiteY37" fmla="*/ 877684 h 1160188"/>
                    <a:gd name="connsiteX38" fmla="*/ 85027 w 1028134"/>
                    <a:gd name="connsiteY38" fmla="*/ 1044992 h 1160188"/>
                    <a:gd name="connsiteX39" fmla="*/ 41142 w 1028134"/>
                    <a:gd name="connsiteY39" fmla="*/ 1102591 h 1160188"/>
                    <a:gd name="connsiteX40" fmla="*/ 98741 w 1028134"/>
                    <a:gd name="connsiteY40" fmla="*/ 1160189 h 1160188"/>
                    <a:gd name="connsiteX41" fmla="*/ 693920 w 1028134"/>
                    <a:gd name="connsiteY41" fmla="*/ 1160189 h 1160188"/>
                    <a:gd name="connsiteX42" fmla="*/ 751519 w 1028134"/>
                    <a:gd name="connsiteY42" fmla="*/ 1102591 h 1160188"/>
                    <a:gd name="connsiteX43" fmla="*/ 707634 w 1028134"/>
                    <a:gd name="connsiteY43" fmla="*/ 1044992 h 1160188"/>
                    <a:gd name="connsiteX44" fmla="*/ 707634 w 1028134"/>
                    <a:gd name="connsiteY44" fmla="*/ 998366 h 1160188"/>
                    <a:gd name="connsiteX45" fmla="*/ 729577 w 1028134"/>
                    <a:gd name="connsiteY45" fmla="*/ 979166 h 1160188"/>
                    <a:gd name="connsiteX46" fmla="*/ 844772 w 1028134"/>
                    <a:gd name="connsiteY46" fmla="*/ 987394 h 1160188"/>
                    <a:gd name="connsiteX47" fmla="*/ 935285 w 1028134"/>
                    <a:gd name="connsiteY47" fmla="*/ 905112 h 1160188"/>
                    <a:gd name="connsiteX48" fmla="*/ 935285 w 1028134"/>
                    <a:gd name="connsiteY48" fmla="*/ 789916 h 1160188"/>
                    <a:gd name="connsiteX49" fmla="*/ 951741 w 1028134"/>
                    <a:gd name="connsiteY49" fmla="*/ 765231 h 1160188"/>
                    <a:gd name="connsiteX50" fmla="*/ 990140 w 1028134"/>
                    <a:gd name="connsiteY50" fmla="*/ 751517 h 1160188"/>
                    <a:gd name="connsiteX51" fmla="*/ 1017568 w 1028134"/>
                    <a:gd name="connsiteY51" fmla="*/ 661006 h 1160188"/>
                    <a:gd name="connsiteX52" fmla="*/ 1017568 w 1028134"/>
                    <a:gd name="connsiteY52" fmla="*/ 661006 h 1160188"/>
                    <a:gd name="connsiteX53" fmla="*/ 798146 w 1028134"/>
                    <a:gd name="connsiteY53" fmla="*/ 131653 h 1160188"/>
                    <a:gd name="connsiteX54" fmla="*/ 748775 w 1028134"/>
                    <a:gd name="connsiteY54" fmla="*/ 131653 h 1160188"/>
                    <a:gd name="connsiteX55" fmla="*/ 724091 w 1028134"/>
                    <a:gd name="connsiteY55" fmla="*/ 106968 h 1160188"/>
                    <a:gd name="connsiteX56" fmla="*/ 724091 w 1028134"/>
                    <a:gd name="connsiteY56" fmla="*/ 57598 h 1160188"/>
                    <a:gd name="connsiteX57" fmla="*/ 798146 w 1028134"/>
                    <a:gd name="connsiteY57" fmla="*/ 131653 h 1160188"/>
                    <a:gd name="connsiteX58" fmla="*/ 285248 w 1028134"/>
                    <a:gd name="connsiteY58" fmla="*/ 38399 h 1160188"/>
                    <a:gd name="connsiteX59" fmla="*/ 298962 w 1028134"/>
                    <a:gd name="connsiteY59" fmla="*/ 38399 h 1160188"/>
                    <a:gd name="connsiteX60" fmla="*/ 342846 w 1028134"/>
                    <a:gd name="connsiteY60" fmla="*/ 137138 h 1160188"/>
                    <a:gd name="connsiteX61" fmla="*/ 244107 w 1028134"/>
                    <a:gd name="connsiteY61" fmla="*/ 137138 h 1160188"/>
                    <a:gd name="connsiteX62" fmla="*/ 285248 w 1028134"/>
                    <a:gd name="connsiteY62" fmla="*/ 38399 h 1160188"/>
                    <a:gd name="connsiteX63" fmla="*/ 224907 w 1028134"/>
                    <a:gd name="connsiteY63" fmla="*/ 170051 h 1160188"/>
                    <a:gd name="connsiteX64" fmla="*/ 353818 w 1028134"/>
                    <a:gd name="connsiteY64" fmla="*/ 170051 h 1160188"/>
                    <a:gd name="connsiteX65" fmla="*/ 400445 w 1028134"/>
                    <a:gd name="connsiteY65" fmla="*/ 287990 h 1160188"/>
                    <a:gd name="connsiteX66" fmla="*/ 178280 w 1028134"/>
                    <a:gd name="connsiteY66" fmla="*/ 287990 h 1160188"/>
                    <a:gd name="connsiteX67" fmla="*/ 224907 w 1028134"/>
                    <a:gd name="connsiteY67" fmla="*/ 170051 h 1160188"/>
                    <a:gd name="connsiteX68" fmla="*/ 224907 w 1028134"/>
                    <a:gd name="connsiteY68" fmla="*/ 170051 h 1160188"/>
                    <a:gd name="connsiteX69" fmla="*/ 175538 w 1028134"/>
                    <a:gd name="connsiteY69" fmla="*/ 337360 h 1160188"/>
                    <a:gd name="connsiteX70" fmla="*/ 175538 w 1028134"/>
                    <a:gd name="connsiteY70" fmla="*/ 323646 h 1160188"/>
                    <a:gd name="connsiteX71" fmla="*/ 405929 w 1028134"/>
                    <a:gd name="connsiteY71" fmla="*/ 323646 h 1160188"/>
                    <a:gd name="connsiteX72" fmla="*/ 405929 w 1028134"/>
                    <a:gd name="connsiteY72" fmla="*/ 337360 h 1160188"/>
                    <a:gd name="connsiteX73" fmla="*/ 405929 w 1028134"/>
                    <a:gd name="connsiteY73" fmla="*/ 469012 h 1160188"/>
                    <a:gd name="connsiteX74" fmla="*/ 172794 w 1028134"/>
                    <a:gd name="connsiteY74" fmla="*/ 469012 h 1160188"/>
                    <a:gd name="connsiteX75" fmla="*/ 172794 w 1028134"/>
                    <a:gd name="connsiteY75" fmla="*/ 337360 h 1160188"/>
                    <a:gd name="connsiteX76" fmla="*/ 74055 w 1028134"/>
                    <a:gd name="connsiteY76" fmla="*/ 1105333 h 1160188"/>
                    <a:gd name="connsiteX77" fmla="*/ 98741 w 1028134"/>
                    <a:gd name="connsiteY77" fmla="*/ 1080648 h 1160188"/>
                    <a:gd name="connsiteX78" fmla="*/ 145366 w 1028134"/>
                    <a:gd name="connsiteY78" fmla="*/ 1080648 h 1160188"/>
                    <a:gd name="connsiteX79" fmla="*/ 161824 w 1028134"/>
                    <a:gd name="connsiteY79" fmla="*/ 1064192 h 1160188"/>
                    <a:gd name="connsiteX80" fmla="*/ 145366 w 1028134"/>
                    <a:gd name="connsiteY80" fmla="*/ 1047735 h 1160188"/>
                    <a:gd name="connsiteX81" fmla="*/ 117939 w 1028134"/>
                    <a:gd name="connsiteY81" fmla="*/ 1047735 h 1160188"/>
                    <a:gd name="connsiteX82" fmla="*/ 117939 w 1028134"/>
                    <a:gd name="connsiteY82" fmla="*/ 883170 h 1160188"/>
                    <a:gd name="connsiteX83" fmla="*/ 32914 w 1028134"/>
                    <a:gd name="connsiteY83" fmla="*/ 559524 h 1160188"/>
                    <a:gd name="connsiteX84" fmla="*/ 35656 w 1028134"/>
                    <a:gd name="connsiteY84" fmla="*/ 523868 h 1160188"/>
                    <a:gd name="connsiteX85" fmla="*/ 54855 w 1028134"/>
                    <a:gd name="connsiteY85" fmla="*/ 507411 h 1160188"/>
                    <a:gd name="connsiteX86" fmla="*/ 611637 w 1028134"/>
                    <a:gd name="connsiteY86" fmla="*/ 507411 h 1160188"/>
                    <a:gd name="connsiteX87" fmla="*/ 614381 w 1028134"/>
                    <a:gd name="connsiteY87" fmla="*/ 526610 h 1160188"/>
                    <a:gd name="connsiteX88" fmla="*/ 704892 w 1028134"/>
                    <a:gd name="connsiteY88" fmla="*/ 688433 h 1160188"/>
                    <a:gd name="connsiteX89" fmla="*/ 693920 w 1028134"/>
                    <a:gd name="connsiteY89" fmla="*/ 726832 h 1160188"/>
                    <a:gd name="connsiteX90" fmla="*/ 655522 w 1028134"/>
                    <a:gd name="connsiteY90" fmla="*/ 740546 h 1160188"/>
                    <a:gd name="connsiteX91" fmla="*/ 617123 w 1028134"/>
                    <a:gd name="connsiteY91" fmla="*/ 795401 h 1160188"/>
                    <a:gd name="connsiteX92" fmla="*/ 617123 w 1028134"/>
                    <a:gd name="connsiteY92" fmla="*/ 910597 h 1160188"/>
                    <a:gd name="connsiteX93" fmla="*/ 562267 w 1028134"/>
                    <a:gd name="connsiteY93" fmla="*/ 959967 h 1160188"/>
                    <a:gd name="connsiteX94" fmla="*/ 447071 w 1028134"/>
                    <a:gd name="connsiteY94" fmla="*/ 951739 h 1160188"/>
                    <a:gd name="connsiteX95" fmla="*/ 389473 w 1028134"/>
                    <a:gd name="connsiteY95" fmla="*/ 1006594 h 1160188"/>
                    <a:gd name="connsiteX96" fmla="*/ 389473 w 1028134"/>
                    <a:gd name="connsiteY96" fmla="*/ 1050478 h 1160188"/>
                    <a:gd name="connsiteX97" fmla="*/ 224907 w 1028134"/>
                    <a:gd name="connsiteY97" fmla="*/ 1050478 h 1160188"/>
                    <a:gd name="connsiteX98" fmla="*/ 208451 w 1028134"/>
                    <a:gd name="connsiteY98" fmla="*/ 1066935 h 1160188"/>
                    <a:gd name="connsiteX99" fmla="*/ 224907 w 1028134"/>
                    <a:gd name="connsiteY99" fmla="*/ 1083391 h 1160188"/>
                    <a:gd name="connsiteX100" fmla="*/ 408673 w 1028134"/>
                    <a:gd name="connsiteY100" fmla="*/ 1083391 h 1160188"/>
                    <a:gd name="connsiteX101" fmla="*/ 433357 w 1028134"/>
                    <a:gd name="connsiteY101" fmla="*/ 1108076 h 1160188"/>
                    <a:gd name="connsiteX102" fmla="*/ 408673 w 1028134"/>
                    <a:gd name="connsiteY102" fmla="*/ 1132761 h 1160188"/>
                    <a:gd name="connsiteX103" fmla="*/ 98741 w 1028134"/>
                    <a:gd name="connsiteY103" fmla="*/ 1132761 h 1160188"/>
                    <a:gd name="connsiteX104" fmla="*/ 74055 w 1028134"/>
                    <a:gd name="connsiteY104" fmla="*/ 1105333 h 1160188"/>
                    <a:gd name="connsiteX105" fmla="*/ 74055 w 1028134"/>
                    <a:gd name="connsiteY105" fmla="*/ 1105333 h 1160188"/>
                    <a:gd name="connsiteX106" fmla="*/ 718605 w 1028134"/>
                    <a:gd name="connsiteY106" fmla="*/ 1105333 h 1160188"/>
                    <a:gd name="connsiteX107" fmla="*/ 693920 w 1028134"/>
                    <a:gd name="connsiteY107" fmla="*/ 1130018 h 1160188"/>
                    <a:gd name="connsiteX108" fmla="*/ 460785 w 1028134"/>
                    <a:gd name="connsiteY108" fmla="*/ 1130018 h 1160188"/>
                    <a:gd name="connsiteX109" fmla="*/ 466270 w 1028134"/>
                    <a:gd name="connsiteY109" fmla="*/ 1105333 h 1160188"/>
                    <a:gd name="connsiteX110" fmla="*/ 460785 w 1028134"/>
                    <a:gd name="connsiteY110" fmla="*/ 1080648 h 1160188"/>
                    <a:gd name="connsiteX111" fmla="*/ 693920 w 1028134"/>
                    <a:gd name="connsiteY111" fmla="*/ 1080648 h 1160188"/>
                    <a:gd name="connsiteX112" fmla="*/ 718605 w 1028134"/>
                    <a:gd name="connsiteY112" fmla="*/ 1105333 h 1160188"/>
                    <a:gd name="connsiteX113" fmla="*/ 718605 w 1028134"/>
                    <a:gd name="connsiteY113" fmla="*/ 1105333 h 1160188"/>
                    <a:gd name="connsiteX114" fmla="*/ 976426 w 1028134"/>
                    <a:gd name="connsiteY114" fmla="*/ 721347 h 1160188"/>
                    <a:gd name="connsiteX115" fmla="*/ 938027 w 1028134"/>
                    <a:gd name="connsiteY115" fmla="*/ 735060 h 1160188"/>
                    <a:gd name="connsiteX116" fmla="*/ 899627 w 1028134"/>
                    <a:gd name="connsiteY116" fmla="*/ 789916 h 1160188"/>
                    <a:gd name="connsiteX117" fmla="*/ 899627 w 1028134"/>
                    <a:gd name="connsiteY117" fmla="*/ 905112 h 1160188"/>
                    <a:gd name="connsiteX118" fmla="*/ 844772 w 1028134"/>
                    <a:gd name="connsiteY118" fmla="*/ 954481 h 1160188"/>
                    <a:gd name="connsiteX119" fmla="*/ 729577 w 1028134"/>
                    <a:gd name="connsiteY119" fmla="*/ 946253 h 1160188"/>
                    <a:gd name="connsiteX120" fmla="*/ 671978 w 1028134"/>
                    <a:gd name="connsiteY120" fmla="*/ 1001108 h 1160188"/>
                    <a:gd name="connsiteX121" fmla="*/ 671978 w 1028134"/>
                    <a:gd name="connsiteY121" fmla="*/ 1044992 h 1160188"/>
                    <a:gd name="connsiteX122" fmla="*/ 419643 w 1028134"/>
                    <a:gd name="connsiteY122" fmla="*/ 1044992 h 1160188"/>
                    <a:gd name="connsiteX123" fmla="*/ 419643 w 1028134"/>
                    <a:gd name="connsiteY123" fmla="*/ 1001108 h 1160188"/>
                    <a:gd name="connsiteX124" fmla="*/ 441587 w 1028134"/>
                    <a:gd name="connsiteY124" fmla="*/ 981909 h 1160188"/>
                    <a:gd name="connsiteX125" fmla="*/ 556781 w 1028134"/>
                    <a:gd name="connsiteY125" fmla="*/ 990137 h 1160188"/>
                    <a:gd name="connsiteX126" fmla="*/ 647294 w 1028134"/>
                    <a:gd name="connsiteY126" fmla="*/ 907854 h 1160188"/>
                    <a:gd name="connsiteX127" fmla="*/ 647294 w 1028134"/>
                    <a:gd name="connsiteY127" fmla="*/ 792658 h 1160188"/>
                    <a:gd name="connsiteX128" fmla="*/ 663750 w 1028134"/>
                    <a:gd name="connsiteY128" fmla="*/ 767973 h 1160188"/>
                    <a:gd name="connsiteX129" fmla="*/ 702149 w 1028134"/>
                    <a:gd name="connsiteY129" fmla="*/ 754260 h 1160188"/>
                    <a:gd name="connsiteX130" fmla="*/ 729577 w 1028134"/>
                    <a:gd name="connsiteY130" fmla="*/ 663749 h 1160188"/>
                    <a:gd name="connsiteX131" fmla="*/ 647294 w 1028134"/>
                    <a:gd name="connsiteY131" fmla="*/ 518382 h 1160188"/>
                    <a:gd name="connsiteX132" fmla="*/ 644550 w 1028134"/>
                    <a:gd name="connsiteY132" fmla="*/ 504668 h 1160188"/>
                    <a:gd name="connsiteX133" fmla="*/ 877686 w 1028134"/>
                    <a:gd name="connsiteY133" fmla="*/ 504668 h 1160188"/>
                    <a:gd name="connsiteX134" fmla="*/ 896885 w 1028134"/>
                    <a:gd name="connsiteY134" fmla="*/ 521125 h 1160188"/>
                    <a:gd name="connsiteX135" fmla="*/ 896885 w 1028134"/>
                    <a:gd name="connsiteY135" fmla="*/ 521125 h 1160188"/>
                    <a:gd name="connsiteX136" fmla="*/ 987396 w 1028134"/>
                    <a:gd name="connsiteY136" fmla="*/ 682948 h 1160188"/>
                    <a:gd name="connsiteX137" fmla="*/ 976426 w 1028134"/>
                    <a:gd name="connsiteY137" fmla="*/ 721347 h 1160188"/>
                    <a:gd name="connsiteX138" fmla="*/ 976426 w 1028134"/>
                    <a:gd name="connsiteY138" fmla="*/ 721347 h 116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1028134" h="1160188">
                      <a:moveTo>
                        <a:pt x="1017568" y="661006"/>
                      </a:moveTo>
                      <a:cubicBezTo>
                        <a:pt x="973682" y="592437"/>
                        <a:pt x="940769" y="567752"/>
                        <a:pt x="935285" y="515639"/>
                      </a:cubicBezTo>
                      <a:lnTo>
                        <a:pt x="935285" y="515639"/>
                      </a:lnTo>
                      <a:cubicBezTo>
                        <a:pt x="932541" y="488212"/>
                        <a:pt x="907857" y="469012"/>
                        <a:pt x="880429" y="469012"/>
                      </a:cubicBezTo>
                      <a:lnTo>
                        <a:pt x="855744" y="469012"/>
                      </a:lnTo>
                      <a:lnTo>
                        <a:pt x="855744" y="293476"/>
                      </a:lnTo>
                      <a:cubicBezTo>
                        <a:pt x="855744" y="285247"/>
                        <a:pt x="847516" y="277019"/>
                        <a:pt x="839288" y="277019"/>
                      </a:cubicBezTo>
                      <a:cubicBezTo>
                        <a:pt x="831058" y="277019"/>
                        <a:pt x="822830" y="285247"/>
                        <a:pt x="822830" y="293476"/>
                      </a:cubicBezTo>
                      <a:lnTo>
                        <a:pt x="822830" y="469012"/>
                      </a:lnTo>
                      <a:cubicBezTo>
                        <a:pt x="787175" y="469012"/>
                        <a:pt x="479984" y="469012"/>
                        <a:pt x="441587" y="469012"/>
                      </a:cubicBezTo>
                      <a:lnTo>
                        <a:pt x="441587" y="337360"/>
                      </a:lnTo>
                      <a:cubicBezTo>
                        <a:pt x="441587" y="263305"/>
                        <a:pt x="411415" y="216678"/>
                        <a:pt x="405929" y="200222"/>
                      </a:cubicBezTo>
                      <a:lnTo>
                        <a:pt x="405929" y="60341"/>
                      </a:lnTo>
                      <a:cubicBezTo>
                        <a:pt x="405929" y="46627"/>
                        <a:pt x="416901" y="35656"/>
                        <a:pt x="430615" y="35656"/>
                      </a:cubicBezTo>
                      <a:lnTo>
                        <a:pt x="693920" y="35656"/>
                      </a:lnTo>
                      <a:lnTo>
                        <a:pt x="693920" y="106968"/>
                      </a:lnTo>
                      <a:cubicBezTo>
                        <a:pt x="693920" y="139881"/>
                        <a:pt x="721348" y="164566"/>
                        <a:pt x="751519" y="164566"/>
                      </a:cubicBezTo>
                      <a:lnTo>
                        <a:pt x="822830" y="164566"/>
                      </a:lnTo>
                      <a:lnTo>
                        <a:pt x="822830" y="213936"/>
                      </a:lnTo>
                      <a:cubicBezTo>
                        <a:pt x="822830" y="222164"/>
                        <a:pt x="831058" y="230392"/>
                        <a:pt x="839288" y="230392"/>
                      </a:cubicBezTo>
                      <a:cubicBezTo>
                        <a:pt x="847516" y="230392"/>
                        <a:pt x="855744" y="222164"/>
                        <a:pt x="855744" y="213936"/>
                      </a:cubicBezTo>
                      <a:lnTo>
                        <a:pt x="855744" y="159080"/>
                      </a:lnTo>
                      <a:cubicBezTo>
                        <a:pt x="855744" y="148109"/>
                        <a:pt x="850258" y="137138"/>
                        <a:pt x="842030" y="128910"/>
                      </a:cubicBezTo>
                      <a:lnTo>
                        <a:pt x="726833" y="13714"/>
                      </a:lnTo>
                      <a:cubicBezTo>
                        <a:pt x="718605" y="5486"/>
                        <a:pt x="707634" y="0"/>
                        <a:pt x="696664" y="0"/>
                      </a:cubicBezTo>
                      <a:lnTo>
                        <a:pt x="430615" y="0"/>
                      </a:lnTo>
                      <a:cubicBezTo>
                        <a:pt x="397701" y="0"/>
                        <a:pt x="373017" y="27428"/>
                        <a:pt x="373017" y="57598"/>
                      </a:cubicBezTo>
                      <a:lnTo>
                        <a:pt x="373017" y="120682"/>
                      </a:lnTo>
                      <a:lnTo>
                        <a:pt x="329132" y="24685"/>
                      </a:lnTo>
                      <a:cubicBezTo>
                        <a:pt x="315418" y="-8228"/>
                        <a:pt x="268791" y="-8228"/>
                        <a:pt x="255077" y="24685"/>
                      </a:cubicBezTo>
                      <a:lnTo>
                        <a:pt x="200222" y="145366"/>
                      </a:lnTo>
                      <a:cubicBezTo>
                        <a:pt x="200222" y="145366"/>
                        <a:pt x="200222" y="145366"/>
                        <a:pt x="200222" y="145366"/>
                      </a:cubicBezTo>
                      <a:cubicBezTo>
                        <a:pt x="175538" y="205707"/>
                        <a:pt x="142624" y="252334"/>
                        <a:pt x="142624" y="334617"/>
                      </a:cubicBezTo>
                      <a:lnTo>
                        <a:pt x="142624" y="466270"/>
                      </a:lnTo>
                      <a:lnTo>
                        <a:pt x="57599" y="466270"/>
                      </a:lnTo>
                      <a:cubicBezTo>
                        <a:pt x="30171" y="466270"/>
                        <a:pt x="8228" y="485469"/>
                        <a:pt x="2744" y="512897"/>
                      </a:cubicBezTo>
                      <a:cubicBezTo>
                        <a:pt x="0" y="526610"/>
                        <a:pt x="0" y="540324"/>
                        <a:pt x="0" y="554038"/>
                      </a:cubicBezTo>
                      <a:cubicBezTo>
                        <a:pt x="2744" y="702147"/>
                        <a:pt x="85027" y="724089"/>
                        <a:pt x="85027" y="877684"/>
                      </a:cubicBezTo>
                      <a:lnTo>
                        <a:pt x="85027" y="1044992"/>
                      </a:lnTo>
                      <a:cubicBezTo>
                        <a:pt x="60341" y="1050478"/>
                        <a:pt x="41142" y="1075163"/>
                        <a:pt x="41142" y="1102591"/>
                      </a:cubicBezTo>
                      <a:cubicBezTo>
                        <a:pt x="41142" y="1135504"/>
                        <a:pt x="68569" y="1160189"/>
                        <a:pt x="98741" y="1160189"/>
                      </a:cubicBezTo>
                      <a:lnTo>
                        <a:pt x="693920" y="1160189"/>
                      </a:lnTo>
                      <a:cubicBezTo>
                        <a:pt x="726833" y="1160189"/>
                        <a:pt x="751519" y="1132761"/>
                        <a:pt x="751519" y="1102591"/>
                      </a:cubicBezTo>
                      <a:cubicBezTo>
                        <a:pt x="751519" y="1075163"/>
                        <a:pt x="732319" y="1053221"/>
                        <a:pt x="707634" y="1044992"/>
                      </a:cubicBezTo>
                      <a:lnTo>
                        <a:pt x="707634" y="998366"/>
                      </a:lnTo>
                      <a:cubicBezTo>
                        <a:pt x="707634" y="987394"/>
                        <a:pt x="718605" y="976423"/>
                        <a:pt x="729577" y="979166"/>
                      </a:cubicBezTo>
                      <a:lnTo>
                        <a:pt x="844772" y="987394"/>
                      </a:lnTo>
                      <a:cubicBezTo>
                        <a:pt x="894143" y="990137"/>
                        <a:pt x="935285" y="951739"/>
                        <a:pt x="935285" y="905112"/>
                      </a:cubicBezTo>
                      <a:lnTo>
                        <a:pt x="935285" y="789916"/>
                      </a:lnTo>
                      <a:cubicBezTo>
                        <a:pt x="935285" y="778945"/>
                        <a:pt x="940769" y="770716"/>
                        <a:pt x="951741" y="765231"/>
                      </a:cubicBezTo>
                      <a:lnTo>
                        <a:pt x="990140" y="751517"/>
                      </a:lnTo>
                      <a:cubicBezTo>
                        <a:pt x="1025796" y="737803"/>
                        <a:pt x="1039510" y="693919"/>
                        <a:pt x="1017568" y="661006"/>
                      </a:cubicBezTo>
                      <a:lnTo>
                        <a:pt x="1017568" y="661006"/>
                      </a:lnTo>
                      <a:close/>
                      <a:moveTo>
                        <a:pt x="798146" y="131653"/>
                      </a:moveTo>
                      <a:lnTo>
                        <a:pt x="748775" y="131653"/>
                      </a:lnTo>
                      <a:cubicBezTo>
                        <a:pt x="735061" y="131653"/>
                        <a:pt x="724091" y="120682"/>
                        <a:pt x="724091" y="106968"/>
                      </a:cubicBezTo>
                      <a:lnTo>
                        <a:pt x="724091" y="57598"/>
                      </a:lnTo>
                      <a:lnTo>
                        <a:pt x="798146" y="131653"/>
                      </a:lnTo>
                      <a:close/>
                      <a:moveTo>
                        <a:pt x="285248" y="38399"/>
                      </a:moveTo>
                      <a:cubicBezTo>
                        <a:pt x="287991" y="32913"/>
                        <a:pt x="296219" y="32913"/>
                        <a:pt x="298962" y="38399"/>
                      </a:cubicBezTo>
                      <a:lnTo>
                        <a:pt x="342846" y="137138"/>
                      </a:lnTo>
                      <a:lnTo>
                        <a:pt x="244107" y="137138"/>
                      </a:lnTo>
                      <a:lnTo>
                        <a:pt x="285248" y="38399"/>
                      </a:lnTo>
                      <a:close/>
                      <a:moveTo>
                        <a:pt x="224907" y="170051"/>
                      </a:moveTo>
                      <a:lnTo>
                        <a:pt x="353818" y="170051"/>
                      </a:lnTo>
                      <a:cubicBezTo>
                        <a:pt x="383987" y="238620"/>
                        <a:pt x="392215" y="255077"/>
                        <a:pt x="400445" y="287990"/>
                      </a:cubicBezTo>
                      <a:lnTo>
                        <a:pt x="178280" y="287990"/>
                      </a:lnTo>
                      <a:cubicBezTo>
                        <a:pt x="189252" y="246849"/>
                        <a:pt x="200222" y="227649"/>
                        <a:pt x="224907" y="170051"/>
                      </a:cubicBezTo>
                      <a:lnTo>
                        <a:pt x="224907" y="170051"/>
                      </a:lnTo>
                      <a:close/>
                      <a:moveTo>
                        <a:pt x="175538" y="337360"/>
                      </a:moveTo>
                      <a:cubicBezTo>
                        <a:pt x="175538" y="331874"/>
                        <a:pt x="175538" y="326389"/>
                        <a:pt x="175538" y="323646"/>
                      </a:cubicBezTo>
                      <a:lnTo>
                        <a:pt x="405929" y="323646"/>
                      </a:lnTo>
                      <a:cubicBezTo>
                        <a:pt x="405929" y="329131"/>
                        <a:pt x="405929" y="334617"/>
                        <a:pt x="405929" y="337360"/>
                      </a:cubicBezTo>
                      <a:lnTo>
                        <a:pt x="405929" y="469012"/>
                      </a:lnTo>
                      <a:lnTo>
                        <a:pt x="172794" y="469012"/>
                      </a:lnTo>
                      <a:lnTo>
                        <a:pt x="172794" y="337360"/>
                      </a:lnTo>
                      <a:close/>
                      <a:moveTo>
                        <a:pt x="74055" y="1105333"/>
                      </a:moveTo>
                      <a:cubicBezTo>
                        <a:pt x="74055" y="1091619"/>
                        <a:pt x="85027" y="1080648"/>
                        <a:pt x="98741" y="1080648"/>
                      </a:cubicBezTo>
                      <a:lnTo>
                        <a:pt x="145366" y="1080648"/>
                      </a:lnTo>
                      <a:cubicBezTo>
                        <a:pt x="153596" y="1080648"/>
                        <a:pt x="161824" y="1072420"/>
                        <a:pt x="161824" y="1064192"/>
                      </a:cubicBezTo>
                      <a:cubicBezTo>
                        <a:pt x="161824" y="1055964"/>
                        <a:pt x="153596" y="1047735"/>
                        <a:pt x="145366" y="1047735"/>
                      </a:cubicBezTo>
                      <a:lnTo>
                        <a:pt x="117939" y="1047735"/>
                      </a:lnTo>
                      <a:lnTo>
                        <a:pt x="117939" y="883170"/>
                      </a:lnTo>
                      <a:cubicBezTo>
                        <a:pt x="117939" y="718604"/>
                        <a:pt x="32914" y="696662"/>
                        <a:pt x="32914" y="559524"/>
                      </a:cubicBezTo>
                      <a:cubicBezTo>
                        <a:pt x="32914" y="545810"/>
                        <a:pt x="32914" y="534839"/>
                        <a:pt x="35656" y="523868"/>
                      </a:cubicBezTo>
                      <a:cubicBezTo>
                        <a:pt x="35656" y="512897"/>
                        <a:pt x="46627" y="507411"/>
                        <a:pt x="54855" y="507411"/>
                      </a:cubicBezTo>
                      <a:lnTo>
                        <a:pt x="611637" y="507411"/>
                      </a:lnTo>
                      <a:cubicBezTo>
                        <a:pt x="611637" y="512897"/>
                        <a:pt x="614381" y="518382"/>
                        <a:pt x="614381" y="526610"/>
                      </a:cubicBezTo>
                      <a:cubicBezTo>
                        <a:pt x="622609" y="592437"/>
                        <a:pt x="661008" y="622607"/>
                        <a:pt x="704892" y="688433"/>
                      </a:cubicBezTo>
                      <a:cubicBezTo>
                        <a:pt x="715863" y="702147"/>
                        <a:pt x="707634" y="721347"/>
                        <a:pt x="693920" y="726832"/>
                      </a:cubicBezTo>
                      <a:lnTo>
                        <a:pt x="655522" y="740546"/>
                      </a:lnTo>
                      <a:cubicBezTo>
                        <a:pt x="633580" y="748774"/>
                        <a:pt x="617123" y="770716"/>
                        <a:pt x="617123" y="795401"/>
                      </a:cubicBezTo>
                      <a:lnTo>
                        <a:pt x="617123" y="910597"/>
                      </a:lnTo>
                      <a:cubicBezTo>
                        <a:pt x="617123" y="940768"/>
                        <a:pt x="592439" y="962710"/>
                        <a:pt x="562267" y="959967"/>
                      </a:cubicBezTo>
                      <a:lnTo>
                        <a:pt x="447071" y="951739"/>
                      </a:lnTo>
                      <a:cubicBezTo>
                        <a:pt x="414159" y="948996"/>
                        <a:pt x="389473" y="973681"/>
                        <a:pt x="389473" y="1006594"/>
                      </a:cubicBezTo>
                      <a:lnTo>
                        <a:pt x="389473" y="1050478"/>
                      </a:lnTo>
                      <a:lnTo>
                        <a:pt x="224907" y="1050478"/>
                      </a:lnTo>
                      <a:cubicBezTo>
                        <a:pt x="216679" y="1050478"/>
                        <a:pt x="208451" y="1058706"/>
                        <a:pt x="208451" y="1066935"/>
                      </a:cubicBezTo>
                      <a:cubicBezTo>
                        <a:pt x="208451" y="1075163"/>
                        <a:pt x="216679" y="1083391"/>
                        <a:pt x="224907" y="1083391"/>
                      </a:cubicBezTo>
                      <a:lnTo>
                        <a:pt x="408673" y="1083391"/>
                      </a:lnTo>
                      <a:cubicBezTo>
                        <a:pt x="422387" y="1083391"/>
                        <a:pt x="433357" y="1094362"/>
                        <a:pt x="433357" y="1108076"/>
                      </a:cubicBezTo>
                      <a:cubicBezTo>
                        <a:pt x="433357" y="1121790"/>
                        <a:pt x="422387" y="1132761"/>
                        <a:pt x="408673" y="1132761"/>
                      </a:cubicBezTo>
                      <a:lnTo>
                        <a:pt x="98741" y="1132761"/>
                      </a:lnTo>
                      <a:cubicBezTo>
                        <a:pt x="85027" y="1130018"/>
                        <a:pt x="74055" y="1119047"/>
                        <a:pt x="74055" y="1105333"/>
                      </a:cubicBezTo>
                      <a:lnTo>
                        <a:pt x="74055" y="1105333"/>
                      </a:lnTo>
                      <a:close/>
                      <a:moveTo>
                        <a:pt x="718605" y="1105333"/>
                      </a:moveTo>
                      <a:cubicBezTo>
                        <a:pt x="718605" y="1119047"/>
                        <a:pt x="707634" y="1130018"/>
                        <a:pt x="693920" y="1130018"/>
                      </a:cubicBezTo>
                      <a:lnTo>
                        <a:pt x="460785" y="1130018"/>
                      </a:lnTo>
                      <a:cubicBezTo>
                        <a:pt x="463528" y="1121790"/>
                        <a:pt x="466270" y="1113561"/>
                        <a:pt x="466270" y="1105333"/>
                      </a:cubicBezTo>
                      <a:cubicBezTo>
                        <a:pt x="466270" y="1097105"/>
                        <a:pt x="463528" y="1088877"/>
                        <a:pt x="460785" y="1080648"/>
                      </a:cubicBezTo>
                      <a:lnTo>
                        <a:pt x="693920" y="1080648"/>
                      </a:lnTo>
                      <a:cubicBezTo>
                        <a:pt x="707634" y="1077906"/>
                        <a:pt x="718605" y="1091619"/>
                        <a:pt x="718605" y="1105333"/>
                      </a:cubicBezTo>
                      <a:lnTo>
                        <a:pt x="718605" y="1105333"/>
                      </a:lnTo>
                      <a:close/>
                      <a:moveTo>
                        <a:pt x="976426" y="721347"/>
                      </a:moveTo>
                      <a:lnTo>
                        <a:pt x="938027" y="735060"/>
                      </a:lnTo>
                      <a:cubicBezTo>
                        <a:pt x="916085" y="743289"/>
                        <a:pt x="899627" y="765231"/>
                        <a:pt x="899627" y="789916"/>
                      </a:cubicBezTo>
                      <a:lnTo>
                        <a:pt x="899627" y="905112"/>
                      </a:lnTo>
                      <a:cubicBezTo>
                        <a:pt x="899627" y="935282"/>
                        <a:pt x="874943" y="957224"/>
                        <a:pt x="844772" y="954481"/>
                      </a:cubicBezTo>
                      <a:lnTo>
                        <a:pt x="729577" y="946253"/>
                      </a:lnTo>
                      <a:cubicBezTo>
                        <a:pt x="696664" y="943510"/>
                        <a:pt x="671978" y="968195"/>
                        <a:pt x="671978" y="1001108"/>
                      </a:cubicBezTo>
                      <a:lnTo>
                        <a:pt x="671978" y="1044992"/>
                      </a:lnTo>
                      <a:lnTo>
                        <a:pt x="419643" y="1044992"/>
                      </a:lnTo>
                      <a:lnTo>
                        <a:pt x="419643" y="1001108"/>
                      </a:lnTo>
                      <a:cubicBezTo>
                        <a:pt x="419643" y="990137"/>
                        <a:pt x="430615" y="979166"/>
                        <a:pt x="441587" y="981909"/>
                      </a:cubicBezTo>
                      <a:lnTo>
                        <a:pt x="556781" y="990137"/>
                      </a:lnTo>
                      <a:cubicBezTo>
                        <a:pt x="606153" y="992880"/>
                        <a:pt x="647294" y="954481"/>
                        <a:pt x="647294" y="907854"/>
                      </a:cubicBezTo>
                      <a:lnTo>
                        <a:pt x="647294" y="792658"/>
                      </a:lnTo>
                      <a:cubicBezTo>
                        <a:pt x="647294" y="781687"/>
                        <a:pt x="652778" y="773459"/>
                        <a:pt x="663750" y="767973"/>
                      </a:cubicBezTo>
                      <a:lnTo>
                        <a:pt x="702149" y="754260"/>
                      </a:lnTo>
                      <a:cubicBezTo>
                        <a:pt x="737805" y="740546"/>
                        <a:pt x="751519" y="696662"/>
                        <a:pt x="729577" y="663749"/>
                      </a:cubicBezTo>
                      <a:cubicBezTo>
                        <a:pt x="685692" y="595180"/>
                        <a:pt x="652778" y="570495"/>
                        <a:pt x="647294" y="518382"/>
                      </a:cubicBezTo>
                      <a:cubicBezTo>
                        <a:pt x="647294" y="512897"/>
                        <a:pt x="647294" y="510154"/>
                        <a:pt x="644550" y="504668"/>
                      </a:cubicBezTo>
                      <a:lnTo>
                        <a:pt x="877686" y="504668"/>
                      </a:lnTo>
                      <a:cubicBezTo>
                        <a:pt x="888657" y="504668"/>
                        <a:pt x="896885" y="512897"/>
                        <a:pt x="896885" y="521125"/>
                      </a:cubicBezTo>
                      <a:lnTo>
                        <a:pt x="896885" y="521125"/>
                      </a:lnTo>
                      <a:cubicBezTo>
                        <a:pt x="905113" y="586951"/>
                        <a:pt x="943513" y="617122"/>
                        <a:pt x="987396" y="682948"/>
                      </a:cubicBezTo>
                      <a:cubicBezTo>
                        <a:pt x="998368" y="693919"/>
                        <a:pt x="992882" y="713118"/>
                        <a:pt x="976426" y="721347"/>
                      </a:cubicBezTo>
                      <a:lnTo>
                        <a:pt x="976426" y="7213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214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584428-229E-4B7E-A2B9-31A5EA2877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5581682" cy="3263843"/>
          </a:xfrm>
        </p:spPr>
        <p:txBody>
          <a:bodyPr>
            <a:normAutofit/>
          </a:bodyPr>
          <a:lstStyle/>
          <a:p>
            <a:r>
              <a:rPr lang="de-DE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Taktiken der Marktforschung</a:t>
            </a:r>
            <a:endParaRPr lang="en-IE" sz="4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EFD6-567D-4A9C-B844-76761AF87A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0057" y="934085"/>
            <a:ext cx="549097" cy="582221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2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3155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CA981-E319-4B1A-A061-7E618EEA6E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>
                <a:solidFill>
                  <a:srgbClr val="1188A3"/>
                </a:solidFill>
              </a:rPr>
              <a:t>1</a:t>
            </a:r>
            <a:endParaRPr lang="en-IE" b="1">
              <a:solidFill>
                <a:srgbClr val="1188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5E75-60A8-41FD-9B79-F8D6F9B06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218" y="1207780"/>
            <a:ext cx="5208832" cy="5502399"/>
          </a:xfr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/>
              <a:t>Lebensmittelinnovationen</a:t>
            </a:r>
            <a:r>
              <a:rPr lang="en-US" sz="2000" dirty="0"/>
              <a:t> </a:t>
            </a:r>
            <a:r>
              <a:rPr lang="en-US" sz="2000" dirty="0" err="1"/>
              <a:t>haben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hohe</a:t>
            </a:r>
            <a:r>
              <a:rPr lang="en-US" sz="2000" dirty="0"/>
              <a:t> </a:t>
            </a:r>
            <a:r>
              <a:rPr lang="en-US" sz="2000" dirty="0" err="1"/>
              <a:t>Misserfolgsquote</a:t>
            </a:r>
            <a:r>
              <a:rPr lang="en-US" sz="2000" dirty="0"/>
              <a:t>. Ein </a:t>
            </a:r>
            <a:r>
              <a:rPr lang="en-US" sz="2000" dirty="0" err="1"/>
              <a:t>Grund</a:t>
            </a:r>
            <a:r>
              <a:rPr lang="en-US" sz="2000" dirty="0"/>
              <a:t> </a:t>
            </a:r>
            <a:r>
              <a:rPr lang="en-US" sz="2000" dirty="0" err="1"/>
              <a:t>dafür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, </a:t>
            </a:r>
            <a:r>
              <a:rPr lang="en-US" sz="2000" dirty="0" err="1"/>
              <a:t>dass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wirklich</a:t>
            </a:r>
            <a:r>
              <a:rPr lang="en-US" sz="2000" dirty="0"/>
              <a:t> verstehen, was die </a:t>
            </a:r>
            <a:r>
              <a:rPr lang="en-US" sz="2000" dirty="0" err="1"/>
              <a:t>Verbraucher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der </a:t>
            </a:r>
            <a:r>
              <a:rPr lang="en-US" sz="2000" dirty="0" err="1"/>
              <a:t>Produktauswahl</a:t>
            </a:r>
            <a:r>
              <a:rPr lang="en-US" sz="2000" dirty="0"/>
              <a:t> </a:t>
            </a:r>
            <a:r>
              <a:rPr lang="en-US" sz="2000" dirty="0" err="1"/>
              <a:t>bewegt</a:t>
            </a:r>
            <a:r>
              <a:rPr lang="en-US" sz="2000" dirty="0"/>
              <a:t>. Um den </a:t>
            </a:r>
            <a:r>
              <a:rPr lang="en-US" sz="2000" dirty="0" err="1"/>
              <a:t>älteren</a:t>
            </a:r>
            <a:r>
              <a:rPr lang="en-US" sz="2000" dirty="0"/>
              <a:t> </a:t>
            </a:r>
            <a:r>
              <a:rPr lang="en-US" sz="2000" dirty="0" err="1"/>
              <a:t>Verbraucher</a:t>
            </a:r>
            <a:r>
              <a:rPr lang="en-US" sz="2000" dirty="0"/>
              <a:t> </a:t>
            </a:r>
            <a:r>
              <a:rPr lang="en-US" sz="2000" dirty="0" err="1"/>
              <a:t>besser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verstehen, </a:t>
            </a:r>
            <a:r>
              <a:rPr lang="en-US" sz="2000" dirty="0" err="1"/>
              <a:t>müssen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uns</a:t>
            </a:r>
            <a:r>
              <a:rPr lang="en-US" sz="2000" dirty="0"/>
              <a:t> auf seine </a:t>
            </a:r>
            <a:r>
              <a:rPr lang="en-US" sz="2000" dirty="0" err="1">
                <a:solidFill>
                  <a:srgbClr val="1188A3"/>
                </a:solidFill>
              </a:rPr>
              <a:t>Einstellungen</a:t>
            </a:r>
            <a:r>
              <a:rPr lang="en-US" sz="2000" dirty="0">
                <a:solidFill>
                  <a:srgbClr val="1188A3"/>
                </a:solidFill>
              </a:rPr>
              <a:t>, sein </a:t>
            </a:r>
            <a:r>
              <a:rPr lang="en-US" sz="2000" dirty="0" err="1">
                <a:solidFill>
                  <a:srgbClr val="1188A3"/>
                </a:solidFill>
              </a:rPr>
              <a:t>Verhalten</a:t>
            </a:r>
            <a:r>
              <a:rPr lang="en-US" sz="2000" dirty="0">
                <a:solidFill>
                  <a:srgbClr val="1188A3"/>
                </a:solidFill>
              </a:rPr>
              <a:t> und seine </a:t>
            </a:r>
            <a:r>
              <a:rPr lang="en-US" sz="2000" dirty="0" err="1">
                <a:solidFill>
                  <a:srgbClr val="1188A3"/>
                </a:solidFill>
              </a:rPr>
              <a:t>Erwartungen</a:t>
            </a:r>
            <a:r>
              <a:rPr lang="en-US" sz="2000" dirty="0">
                <a:solidFill>
                  <a:srgbClr val="1188A3"/>
                </a:solidFill>
              </a:rPr>
              <a:t> </a:t>
            </a:r>
            <a:r>
              <a:rPr lang="en-US" sz="2000" dirty="0" err="1"/>
              <a:t>konzentrieren</a:t>
            </a:r>
            <a:r>
              <a:rPr lang="en-US" sz="2000" dirty="0"/>
              <a:t> und </a:t>
            </a:r>
            <a:r>
              <a:rPr lang="en-US" sz="2000" dirty="0" err="1"/>
              <a:t>unsere</a:t>
            </a:r>
            <a:r>
              <a:rPr lang="en-US" sz="2000" dirty="0"/>
              <a:t> </a:t>
            </a:r>
            <a:r>
              <a:rPr lang="en-US" sz="2000" dirty="0" err="1"/>
              <a:t>Forschungstaktik</a:t>
            </a:r>
            <a:r>
              <a:rPr lang="en-US" sz="2000" dirty="0"/>
              <a:t> so </a:t>
            </a:r>
            <a:r>
              <a:rPr lang="en-US" sz="2000" dirty="0" err="1"/>
              <a:t>ausrichten</a:t>
            </a:r>
            <a:r>
              <a:rPr lang="en-US" sz="2000" dirty="0"/>
              <a:t>, </a:t>
            </a:r>
            <a:r>
              <a:rPr lang="en-US" sz="2000" dirty="0" err="1"/>
              <a:t>dass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fundierte</a:t>
            </a:r>
            <a:r>
              <a:rPr lang="en-US" sz="2000" dirty="0"/>
              <a:t> </a:t>
            </a:r>
            <a:r>
              <a:rPr lang="en-US" sz="2000" dirty="0" err="1"/>
              <a:t>Erkenntnisse</a:t>
            </a:r>
            <a:r>
              <a:rPr lang="en-US" sz="2000" dirty="0"/>
              <a:t> </a:t>
            </a:r>
            <a:r>
              <a:rPr lang="en-US" sz="2000" dirty="0" err="1"/>
              <a:t>über</a:t>
            </a:r>
            <a:r>
              <a:rPr lang="en-US" sz="2000" dirty="0"/>
              <a:t> </a:t>
            </a:r>
            <a:r>
              <a:rPr lang="en-US" sz="2000" dirty="0" err="1"/>
              <a:t>ihn</a:t>
            </a:r>
            <a:r>
              <a:rPr lang="en-US" sz="2000" dirty="0"/>
              <a:t> </a:t>
            </a:r>
            <a:r>
              <a:rPr lang="en-US" sz="2000" dirty="0" err="1"/>
              <a:t>gewinnen</a:t>
            </a:r>
            <a:r>
              <a:rPr lang="en-US" sz="2000" dirty="0"/>
              <a:t>, auf die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uns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der </a:t>
            </a:r>
            <a:r>
              <a:rPr lang="en-US" sz="2000" dirty="0" err="1"/>
              <a:t>Entwicklung</a:t>
            </a:r>
            <a:r>
              <a:rPr lang="en-US" sz="2000" dirty="0"/>
              <a:t> </a:t>
            </a:r>
            <a:r>
              <a:rPr lang="en-US" sz="2000" dirty="0" err="1"/>
              <a:t>neuer</a:t>
            </a:r>
            <a:r>
              <a:rPr lang="en-US" sz="2000" dirty="0"/>
              <a:t> </a:t>
            </a:r>
            <a:r>
              <a:rPr lang="en-US" sz="2000" dirty="0" err="1"/>
              <a:t>Produkte</a:t>
            </a:r>
            <a:r>
              <a:rPr lang="en-US" sz="2000" dirty="0"/>
              <a:t> </a:t>
            </a:r>
            <a:r>
              <a:rPr lang="en-US" sz="2000" dirty="0" err="1"/>
              <a:t>stützen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.</a:t>
            </a:r>
          </a:p>
          <a:p>
            <a:r>
              <a:rPr lang="en-US" sz="2000" dirty="0"/>
              <a:t>In Modul 3 </a:t>
            </a:r>
            <a:r>
              <a:rPr lang="en-US" sz="2000" dirty="0" err="1"/>
              <a:t>erhalten</a:t>
            </a:r>
            <a:r>
              <a:rPr lang="en-US" sz="2000" dirty="0"/>
              <a:t> Sie </a:t>
            </a:r>
            <a:r>
              <a:rPr lang="en-US" sz="2000" dirty="0" err="1"/>
              <a:t>einen</a:t>
            </a:r>
            <a:r>
              <a:rPr lang="en-US" sz="2000" dirty="0"/>
              <a:t> </a:t>
            </a:r>
            <a:r>
              <a:rPr lang="en-US" sz="2000" dirty="0" err="1"/>
              <a:t>besseren</a:t>
            </a:r>
            <a:r>
              <a:rPr lang="en-US" sz="2000" dirty="0"/>
              <a:t> </a:t>
            </a:r>
            <a:r>
              <a:rPr lang="en-US" sz="2000" dirty="0" err="1"/>
              <a:t>Einblick</a:t>
            </a:r>
            <a:r>
              <a:rPr lang="en-US" sz="2000" dirty="0"/>
              <a:t> in die </a:t>
            </a:r>
            <a:r>
              <a:rPr lang="en-US" sz="2000" dirty="0" err="1"/>
              <a:t>Einstellungen</a:t>
            </a:r>
            <a:r>
              <a:rPr lang="en-US" sz="2000" dirty="0"/>
              <a:t> und das </a:t>
            </a:r>
            <a:r>
              <a:rPr lang="en-US" sz="2000" dirty="0" err="1"/>
              <a:t>Verhalten</a:t>
            </a:r>
            <a:r>
              <a:rPr lang="en-US" sz="2000" dirty="0"/>
              <a:t> der </a:t>
            </a:r>
            <a:r>
              <a:rPr lang="en-US" sz="2000" dirty="0" err="1"/>
              <a:t>Senioren</a:t>
            </a:r>
            <a:r>
              <a:rPr lang="en-US" sz="2000" dirty="0"/>
              <a:t> </a:t>
            </a:r>
            <a:r>
              <a:rPr lang="en-US" sz="2000" dirty="0" err="1"/>
              <a:t>beim</a:t>
            </a:r>
            <a:r>
              <a:rPr lang="en-US" sz="2000" dirty="0"/>
              <a:t> </a:t>
            </a:r>
            <a:r>
              <a:rPr lang="en-US" sz="2000" dirty="0" err="1"/>
              <a:t>Lebensmittelkonsum</a:t>
            </a:r>
            <a:r>
              <a:rPr lang="en-US" sz="2000" dirty="0"/>
              <a:t>. Sie </a:t>
            </a:r>
            <a:r>
              <a:rPr lang="en-US" sz="2000" dirty="0" err="1"/>
              <a:t>lernen</a:t>
            </a:r>
            <a:r>
              <a:rPr lang="en-US" sz="2000" dirty="0"/>
              <a:t>, </a:t>
            </a:r>
            <a:r>
              <a:rPr lang="en-US" sz="2000" dirty="0" err="1"/>
              <a:t>wie</a:t>
            </a:r>
            <a:r>
              <a:rPr lang="en-US" sz="2000" dirty="0"/>
              <a:t> Sie </a:t>
            </a:r>
            <a:r>
              <a:rPr lang="en-US" sz="2000" dirty="0" err="1"/>
              <a:t>diese</a:t>
            </a:r>
            <a:r>
              <a:rPr lang="en-US" sz="2000" dirty="0"/>
              <a:t> </a:t>
            </a:r>
            <a:r>
              <a:rPr lang="en-US" sz="2000" dirty="0" err="1"/>
              <a:t>Informationen</a:t>
            </a:r>
            <a:r>
              <a:rPr lang="en-US" sz="2000" dirty="0"/>
              <a:t> </a:t>
            </a:r>
            <a:r>
              <a:rPr lang="en-US" sz="2000" dirty="0" err="1"/>
              <a:t>gewinnen</a:t>
            </a:r>
            <a:r>
              <a:rPr lang="en-US" sz="2000" dirty="0"/>
              <a:t> und in </a:t>
            </a:r>
            <a:r>
              <a:rPr lang="en-US" sz="2000" dirty="0" err="1"/>
              <a:t>Ihrem</a:t>
            </a:r>
            <a:r>
              <a:rPr lang="en-US" sz="2000" dirty="0"/>
              <a:t> </a:t>
            </a:r>
            <a:r>
              <a:rPr lang="en-US" sz="2000" dirty="0" err="1"/>
              <a:t>eigenen</a:t>
            </a:r>
            <a:r>
              <a:rPr lang="en-US" sz="2000" dirty="0"/>
              <a:t> </a:t>
            </a:r>
            <a:r>
              <a:rPr lang="en-US" sz="2000" dirty="0" err="1"/>
              <a:t>Unternehmen</a:t>
            </a:r>
            <a:r>
              <a:rPr lang="en-US" sz="2000" dirty="0"/>
              <a:t> </a:t>
            </a:r>
            <a:r>
              <a:rPr lang="en-US" sz="2000" dirty="0" err="1"/>
              <a:t>anwenden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DCC10-AE36-4173-904A-70B60EB595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248" y="232126"/>
            <a:ext cx="4378451" cy="603631"/>
          </a:xfrm>
        </p:spPr>
        <p:txBody>
          <a:bodyPr/>
          <a:lstStyle/>
          <a:p>
            <a:r>
              <a:rPr lang="en-US" dirty="0" err="1"/>
              <a:t>Verbraucherdaten</a:t>
            </a:r>
            <a:endParaRPr lang="en-US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A9754-B557-40A1-91C3-BF42AE0C90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Einstellungen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Erwartungen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älterer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Konsumenten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A41F4E-853F-4459-83FF-4F58944A14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>
                <a:solidFill>
                  <a:srgbClr val="1188A3"/>
                </a:solidFill>
              </a:rPr>
              <a:t>2</a:t>
            </a:r>
            <a:endParaRPr lang="en-IE" b="1">
              <a:solidFill>
                <a:srgbClr val="1188A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A8525F-18D7-4837-99E4-9EF4F9D3FF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Taktiken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Marktforschung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CEACC-3B65-459A-8D9E-841C133DD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>
                <a:solidFill>
                  <a:srgbClr val="1188A3"/>
                </a:solidFill>
              </a:rPr>
              <a:t>3</a:t>
            </a:r>
            <a:endParaRPr lang="en-IE" b="1">
              <a:solidFill>
                <a:srgbClr val="1188A3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04E750-5690-4511-8A30-D6F2D99579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29716" y="3366657"/>
            <a:ext cx="4794118" cy="82237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00"/>
                </a:solidFill>
              </a:rPr>
              <a:t>Nutzen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dieser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Informationen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effektiver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vermarkten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kennzeichnen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innovieren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6FD7C6-4DDF-45C7-8598-6346ACEA81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>
                <a:solidFill>
                  <a:srgbClr val="1188A3"/>
                </a:solidFill>
              </a:rPr>
              <a:t>4</a:t>
            </a:r>
            <a:endParaRPr lang="en-IE" b="1">
              <a:solidFill>
                <a:srgbClr val="1188A3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56A3FA-067E-439C-8B42-B3BD14BA30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Ressourcen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803464-EED4-4BD4-8E1D-2DEB7704BC38}"/>
              </a:ext>
            </a:extLst>
          </p:cNvPr>
          <p:cNvSpPr/>
          <p:nvPr/>
        </p:nvSpPr>
        <p:spPr>
          <a:xfrm flipV="1">
            <a:off x="857756" y="994031"/>
            <a:ext cx="728283" cy="45719"/>
          </a:xfrm>
          <a:prstGeom prst="rect">
            <a:avLst/>
          </a:prstGeom>
          <a:solidFill>
            <a:srgbClr val="FFD100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63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1CB42-7F11-4F97-AF04-C8275D07E3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26499" y="1497027"/>
            <a:ext cx="5025153" cy="48021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/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Marktforschung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führt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Sie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zu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den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Erkenntnissen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, die Sie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für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Ihr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Wachstum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benötigen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. Sie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liefert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Unternehmen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relevante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Daten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und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hilft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so,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fundiertere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Entscheidungen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zu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treffen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. 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Unabhängig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davon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, was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Ihre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Marke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ist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ist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Marktforschung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von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entscheidender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Bedeutung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. 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Ohne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Marktforschung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kann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es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sich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so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anfühlen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als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würden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Sie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Ihre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Marke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Ihr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Produkt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oder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Ihre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Dienstleistung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blindlings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bewerben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. </a:t>
            </a:r>
          </a:p>
          <a:p>
            <a:pPr marL="0" indent="0"/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Mit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Hilfe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der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Marktforschung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können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Sie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jedoch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wichtige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demografische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Merkmale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ermitteln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mehr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über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Ihre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Kunden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erfahren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und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Taktiken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genauer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und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erfolgreicher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353535"/>
                </a:solidFill>
                <a:ea typeface="+mn-lt"/>
                <a:cs typeface="+mn-lt"/>
              </a:rPr>
              <a:t>umsetzen</a:t>
            </a:r>
            <a:r>
              <a:rPr lang="en-GB" dirty="0">
                <a:solidFill>
                  <a:srgbClr val="353535"/>
                </a:solidFill>
                <a:ea typeface="+mn-lt"/>
                <a:cs typeface="+mn-lt"/>
              </a:rPr>
              <a:t>.</a:t>
            </a: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solidFill>
                <a:srgbClr val="353535"/>
              </a:solidFill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AEFD3-035E-457F-87AB-6E50CA232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6499" y="0"/>
            <a:ext cx="5025154" cy="11490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den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erforschen</a:t>
            </a:r>
            <a:r>
              <a:rPr lang="en-US" dirty="0"/>
              <a:t>?</a:t>
            </a:r>
          </a:p>
        </p:txBody>
      </p:sp>
      <p:pic>
        <p:nvPicPr>
          <p:cNvPr id="8" name="Picture Placeholder 7" descr="Magnifier placed on a white background">
            <a:extLst>
              <a:ext uri="{FF2B5EF4-FFF2-40B4-BE49-F238E27FC236}">
                <a16:creationId xmlns:a16="http://schemas.microsoft.com/office/drawing/2014/main" id="{9CA7391E-5788-46AC-9C7A-312DA052B6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9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2123A-CC34-4CFE-92F3-1B9D55669B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8561" y="1619492"/>
            <a:ext cx="4621841" cy="4525954"/>
          </a:xfrm>
        </p:spPr>
        <p:txBody>
          <a:bodyPr>
            <a:noAutofit/>
          </a:bodyPr>
          <a:lstStyle/>
          <a:p>
            <a:pPr indent="0"/>
            <a:r>
              <a:rPr lang="en-US" sz="2200" b="1" dirty="0"/>
              <a:t>1. </a:t>
            </a:r>
            <a:r>
              <a:rPr lang="en-US" sz="2200" b="1" dirty="0" err="1"/>
              <a:t>Primär</a:t>
            </a:r>
            <a:r>
              <a:rPr lang="en-US" sz="2200" b="1" dirty="0"/>
              <a:t>:</a:t>
            </a:r>
          </a:p>
          <a:p>
            <a:pPr indent="0"/>
            <a:r>
              <a:rPr lang="en-US" sz="2200" dirty="0" err="1">
                <a:latin typeface="Neue Haas Grotesk"/>
              </a:rPr>
              <a:t>Primärforschung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ist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Forschung</a:t>
            </a:r>
            <a:r>
              <a:rPr lang="en-US" sz="2200" dirty="0">
                <a:latin typeface="Neue Haas Grotesk"/>
              </a:rPr>
              <a:t>, die von </a:t>
            </a:r>
            <a:r>
              <a:rPr lang="en-US" sz="2200" dirty="0" err="1">
                <a:latin typeface="Neue Haas Grotesk"/>
              </a:rPr>
              <a:t>Ihnen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oder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Ihrem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Unternehmen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durchgeführt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wird</a:t>
            </a:r>
            <a:r>
              <a:rPr lang="en-US" sz="2200" dirty="0">
                <a:latin typeface="Neue Haas Grotesk"/>
              </a:rPr>
              <a:t>. Alle </a:t>
            </a:r>
            <a:r>
              <a:rPr lang="en-US" sz="2200" dirty="0" err="1">
                <a:latin typeface="Neue Haas Grotesk"/>
              </a:rPr>
              <a:t>Daten</a:t>
            </a:r>
            <a:r>
              <a:rPr lang="en-US" sz="2200" dirty="0">
                <a:latin typeface="Neue Haas Grotesk"/>
              </a:rPr>
              <a:t> der </a:t>
            </a:r>
            <a:r>
              <a:rPr lang="en-US" sz="2200" dirty="0" err="1">
                <a:latin typeface="Neue Haas Grotesk"/>
              </a:rPr>
              <a:t>Primärforschung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stammen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aus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Ihren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Quellen</a:t>
            </a:r>
            <a:r>
              <a:rPr lang="en-US" sz="2200" dirty="0">
                <a:latin typeface="Neue Haas Grotesk"/>
              </a:rPr>
              <a:t>. (</a:t>
            </a:r>
            <a:r>
              <a:rPr lang="en-US" sz="2200" dirty="0" err="1">
                <a:latin typeface="Neue Haas Grotesk"/>
              </a:rPr>
              <a:t>Feldforschung</a:t>
            </a:r>
            <a:r>
              <a:rPr lang="en-US" sz="2200" dirty="0">
                <a:latin typeface="Neue Haas Grotesk"/>
              </a:rPr>
              <a:t>)</a:t>
            </a:r>
          </a:p>
          <a:p>
            <a:pPr indent="0"/>
            <a:endParaRPr lang="en-US" sz="2200" dirty="0"/>
          </a:p>
          <a:p>
            <a:pPr indent="0"/>
            <a:r>
              <a:rPr lang="en-US" sz="2200" b="1" dirty="0"/>
              <a:t>2. </a:t>
            </a:r>
            <a:r>
              <a:rPr lang="en-US" sz="2200" b="1" dirty="0" err="1"/>
              <a:t>Sekundär</a:t>
            </a:r>
            <a:r>
              <a:rPr lang="en-US" sz="2200" b="1" dirty="0"/>
              <a:t>:</a:t>
            </a:r>
          </a:p>
          <a:p>
            <a:pPr indent="0"/>
            <a:r>
              <a:rPr lang="en-US" sz="2200" dirty="0">
                <a:latin typeface="Neue Haas Grotesk"/>
              </a:rPr>
              <a:t>Bei der </a:t>
            </a:r>
            <a:r>
              <a:rPr lang="en-US" sz="2200" dirty="0" err="1">
                <a:latin typeface="Neue Haas Grotesk"/>
              </a:rPr>
              <a:t>Sekundärforschung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handelt</a:t>
            </a:r>
            <a:r>
              <a:rPr lang="en-US" sz="2200" dirty="0">
                <a:latin typeface="Neue Haas Grotesk"/>
              </a:rPr>
              <a:t> es </a:t>
            </a:r>
            <a:r>
              <a:rPr lang="en-US" sz="2200" dirty="0" err="1">
                <a:latin typeface="Neue Haas Grotesk"/>
              </a:rPr>
              <a:t>sich</a:t>
            </a:r>
            <a:r>
              <a:rPr lang="en-US" sz="2200" dirty="0">
                <a:latin typeface="Neue Haas Grotesk"/>
              </a:rPr>
              <a:t> um </a:t>
            </a:r>
            <a:r>
              <a:rPr lang="en-US" sz="2200" dirty="0" err="1">
                <a:latin typeface="Neue Haas Grotesk"/>
              </a:rPr>
              <a:t>Forschung</a:t>
            </a:r>
            <a:r>
              <a:rPr lang="en-US" sz="2200" dirty="0">
                <a:latin typeface="Neue Haas Grotesk"/>
              </a:rPr>
              <a:t>, die </a:t>
            </a:r>
            <a:r>
              <a:rPr lang="en-US" sz="2200" dirty="0" err="1">
                <a:latin typeface="Neue Haas Grotesk"/>
              </a:rPr>
              <a:t>nicht</a:t>
            </a:r>
            <a:r>
              <a:rPr lang="en-US" sz="2200" dirty="0">
                <a:latin typeface="Neue Haas Grotesk"/>
              </a:rPr>
              <a:t> von </a:t>
            </a:r>
            <a:r>
              <a:rPr lang="en-US" sz="2200" dirty="0" err="1">
                <a:latin typeface="Neue Haas Grotesk"/>
              </a:rPr>
              <a:t>Ihnen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selbst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durchgeführt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wird</a:t>
            </a:r>
            <a:r>
              <a:rPr lang="en-US" sz="2200" dirty="0">
                <a:latin typeface="Neue Haas Grotesk"/>
              </a:rPr>
              <a:t>, </a:t>
            </a:r>
            <a:r>
              <a:rPr lang="en-US" sz="2200" dirty="0" err="1">
                <a:latin typeface="Neue Haas Grotesk"/>
              </a:rPr>
              <a:t>sondern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aus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einer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bestehenden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Studie</a:t>
            </a:r>
            <a:r>
              <a:rPr lang="en-US" sz="2200" dirty="0">
                <a:latin typeface="Neue Haas Grotesk"/>
              </a:rPr>
              <a:t> </a:t>
            </a:r>
            <a:r>
              <a:rPr lang="en-US" sz="2200" dirty="0" err="1">
                <a:latin typeface="Neue Haas Grotesk"/>
              </a:rPr>
              <a:t>stammt</a:t>
            </a:r>
            <a:r>
              <a:rPr lang="en-US" sz="2200" dirty="0">
                <a:latin typeface="Neue Haas Grotesk"/>
              </a:rPr>
              <a:t>. (</a:t>
            </a:r>
            <a:r>
              <a:rPr lang="en-US" sz="2200" dirty="0" err="1">
                <a:latin typeface="Neue Haas Grotesk"/>
              </a:rPr>
              <a:t>Schreibtischforschung</a:t>
            </a:r>
            <a:r>
              <a:rPr lang="en-US" sz="2200" dirty="0">
                <a:latin typeface="Neue Haas Grotesk"/>
              </a:rPr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BEAED-B9FC-44E0-8254-8880C13E57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61" y="186115"/>
            <a:ext cx="4716425" cy="1173346"/>
          </a:xfrm>
        </p:spPr>
        <p:txBody>
          <a:bodyPr>
            <a:normAutofit/>
          </a:bodyPr>
          <a:lstStyle/>
          <a:p>
            <a:r>
              <a:rPr lang="en-US" dirty="0"/>
              <a:t>Die </a:t>
            </a:r>
            <a:r>
              <a:rPr lang="en-US" dirty="0" err="1"/>
              <a:t>Arten</a:t>
            </a:r>
            <a:r>
              <a:rPr lang="en-US" dirty="0"/>
              <a:t> der </a:t>
            </a:r>
            <a:r>
              <a:rPr lang="en-US" dirty="0" err="1"/>
              <a:t>Marktforschung</a:t>
            </a:r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BB5D7CA8-B8CA-4E54-A417-8D3DA75B27C5}"/>
              </a:ext>
            </a:extLst>
          </p:cNvPr>
          <p:cNvSpPr/>
          <p:nvPr/>
        </p:nvSpPr>
        <p:spPr>
          <a:xfrm>
            <a:off x="7069741" y="1456567"/>
            <a:ext cx="2443795" cy="1416106"/>
          </a:xfrm>
          <a:prstGeom prst="flowChartAlternateProcess">
            <a:avLst/>
          </a:prstGeom>
          <a:ln>
            <a:solidFill>
              <a:srgbClr val="FFCD5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Umfragen</a:t>
            </a:r>
            <a:endParaRPr lang="en-IE" sz="2400" b="1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5232D32-FB16-48E6-98FB-C654914206B3}"/>
              </a:ext>
            </a:extLst>
          </p:cNvPr>
          <p:cNvSpPr/>
          <p:nvPr/>
        </p:nvSpPr>
        <p:spPr>
          <a:xfrm>
            <a:off x="9625475" y="2330507"/>
            <a:ext cx="2443795" cy="1416106"/>
          </a:xfrm>
          <a:prstGeom prst="flowChartAlternateProcess">
            <a:avLst/>
          </a:prstGeom>
          <a:ln>
            <a:solidFill>
              <a:srgbClr val="FFCD5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Fokus</a:t>
            </a:r>
            <a:r>
              <a:rPr lang="en-US" sz="2400" b="1" dirty="0"/>
              <a:t> Gruppen</a:t>
            </a:r>
            <a:endParaRPr lang="en-IE" sz="2400" b="1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88D1C11-1296-44FD-B0EA-CFE426370321}"/>
              </a:ext>
            </a:extLst>
          </p:cNvPr>
          <p:cNvSpPr/>
          <p:nvPr/>
        </p:nvSpPr>
        <p:spPr>
          <a:xfrm>
            <a:off x="7069741" y="3371681"/>
            <a:ext cx="2443795" cy="1416106"/>
          </a:xfrm>
          <a:prstGeom prst="flowChartAlternateProcess">
            <a:avLst/>
          </a:prstGeom>
          <a:ln>
            <a:solidFill>
              <a:srgbClr val="FFCD5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Beobachtungen</a:t>
            </a:r>
            <a:endParaRPr lang="en-IE" sz="2400" b="1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49A49A1-0B9C-4B48-9E51-59932C261FD7}"/>
              </a:ext>
            </a:extLst>
          </p:cNvPr>
          <p:cNvSpPr/>
          <p:nvPr/>
        </p:nvSpPr>
        <p:spPr>
          <a:xfrm>
            <a:off x="9625476" y="4311706"/>
            <a:ext cx="2443795" cy="1416106"/>
          </a:xfrm>
          <a:prstGeom prst="flowChartAlternateProcess">
            <a:avLst/>
          </a:prstGeom>
          <a:ln>
            <a:solidFill>
              <a:srgbClr val="FFCD5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Pilot Testing</a:t>
            </a:r>
            <a:endParaRPr lang="en-I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713E7-BFBF-468A-90C7-0BCB54A32D37}"/>
              </a:ext>
            </a:extLst>
          </p:cNvPr>
          <p:cNvSpPr txBox="1"/>
          <p:nvPr/>
        </p:nvSpPr>
        <p:spPr>
          <a:xfrm>
            <a:off x="7824998" y="729734"/>
            <a:ext cx="360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Beispiele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für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Forschungsmethoden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A5E8D9B2-04E7-4C55-9E7C-031D9D1D7829}"/>
              </a:ext>
            </a:extLst>
          </p:cNvPr>
          <p:cNvSpPr/>
          <p:nvPr/>
        </p:nvSpPr>
        <p:spPr>
          <a:xfrm>
            <a:off x="7069741" y="5286795"/>
            <a:ext cx="2443795" cy="1416106"/>
          </a:xfrm>
          <a:prstGeom prst="flowChartAlternateProcess">
            <a:avLst/>
          </a:prstGeom>
          <a:ln>
            <a:solidFill>
              <a:srgbClr val="FFCD5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Social Media </a:t>
            </a:r>
            <a:r>
              <a:rPr lang="en-US" sz="2400" b="1" dirty="0" err="1"/>
              <a:t>Analytik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56240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961DE-D1A5-41EF-8AA9-51D0ED4BC4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3212" y="1773241"/>
            <a:ext cx="5338850" cy="45259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/>
            <a:r>
              <a:rPr lang="en-US" dirty="0"/>
              <a:t>Die </a:t>
            </a:r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Umfragen</a:t>
            </a:r>
            <a:r>
              <a:rPr lang="en-US" dirty="0"/>
              <a:t> in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Marktforschung</a:t>
            </a:r>
            <a:r>
              <a:rPr lang="en-US" dirty="0"/>
              <a:t> </a:t>
            </a:r>
            <a:r>
              <a:rPr lang="en-US" dirty="0" err="1"/>
              <a:t>ermöglicht</a:t>
            </a:r>
            <a:r>
              <a:rPr lang="en-US" dirty="0"/>
              <a:t> es </a:t>
            </a:r>
            <a:r>
              <a:rPr lang="en-US" dirty="0" err="1"/>
              <a:t>Ihnen</a:t>
            </a:r>
            <a:r>
              <a:rPr lang="en-US" dirty="0"/>
              <a:t>, </a:t>
            </a:r>
            <a:r>
              <a:rPr lang="en-US" dirty="0" err="1"/>
              <a:t>während</a:t>
            </a:r>
            <a:r>
              <a:rPr lang="en-US" dirty="0"/>
              <a:t> des </a:t>
            </a:r>
            <a:r>
              <a:rPr lang="en-US" dirty="0" err="1"/>
              <a:t>gesamten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Marktlebenszyklus</a:t>
            </a:r>
            <a:r>
              <a:rPr lang="en-US" dirty="0"/>
              <a:t> </a:t>
            </a:r>
            <a:r>
              <a:rPr lang="en-US" dirty="0" err="1"/>
              <a:t>Erkenntnisse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sammeln</a:t>
            </a:r>
            <a:r>
              <a:rPr lang="en-US" dirty="0"/>
              <a:t>. </a:t>
            </a:r>
            <a:r>
              <a:rPr lang="en-US" dirty="0" err="1"/>
              <a:t>Erforschen</a:t>
            </a:r>
            <a:r>
              <a:rPr lang="en-US" dirty="0"/>
              <a:t> Sie die </a:t>
            </a:r>
            <a:r>
              <a:rPr lang="en-US" dirty="0" err="1"/>
              <a:t>Bedürfnisse</a:t>
            </a:r>
            <a:r>
              <a:rPr lang="en-US" dirty="0"/>
              <a:t> und </a:t>
            </a:r>
            <a:r>
              <a:rPr lang="en-US" dirty="0" err="1"/>
              <a:t>Motivationen</a:t>
            </a:r>
            <a:r>
              <a:rPr lang="en-US" dirty="0"/>
              <a:t> </a:t>
            </a:r>
            <a:r>
              <a:rPr lang="en-US" dirty="0" err="1"/>
              <a:t>potenzieller</a:t>
            </a:r>
            <a:r>
              <a:rPr lang="en-US" dirty="0"/>
              <a:t> und </a:t>
            </a:r>
            <a:r>
              <a:rPr lang="en-US" dirty="0" err="1"/>
              <a:t>bestehender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, positive und negative </a:t>
            </a:r>
            <a:r>
              <a:rPr lang="en-US" dirty="0" err="1"/>
              <a:t>Gefühle</a:t>
            </a:r>
            <a:r>
              <a:rPr lang="en-US" dirty="0"/>
              <a:t> </a:t>
            </a:r>
            <a:r>
              <a:rPr lang="en-US" dirty="0" err="1"/>
              <a:t>gegenüber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Produkten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die </a:t>
            </a:r>
            <a:r>
              <a:rPr lang="en-US" dirty="0" err="1"/>
              <a:t>Wirksamkeit</a:t>
            </a:r>
            <a:r>
              <a:rPr lang="en-US" dirty="0"/>
              <a:t> und </a:t>
            </a:r>
            <a:r>
              <a:rPr lang="en-US" dirty="0" err="1"/>
              <a:t>Reichweite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Werbemaßnahmen</a:t>
            </a:r>
            <a:r>
              <a:rPr lang="en-US" dirty="0"/>
              <a:t>.</a:t>
            </a:r>
          </a:p>
          <a:p>
            <a:pPr indent="0"/>
            <a:r>
              <a:rPr lang="en-US" dirty="0"/>
              <a:t>Die </a:t>
            </a:r>
            <a:r>
              <a:rPr lang="en-US" dirty="0" err="1"/>
              <a:t>meisten</a:t>
            </a:r>
            <a:r>
              <a:rPr lang="en-US" dirty="0"/>
              <a:t> </a:t>
            </a:r>
            <a:r>
              <a:rPr lang="en-US" dirty="0" err="1"/>
              <a:t>Umfragen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heutzutage</a:t>
            </a:r>
            <a:r>
              <a:rPr lang="en-US" dirty="0"/>
              <a:t> online </a:t>
            </a:r>
            <a:r>
              <a:rPr lang="en-US" dirty="0" err="1"/>
              <a:t>durchgeführt</a:t>
            </a:r>
            <a:r>
              <a:rPr lang="en-US" dirty="0"/>
              <a:t> und </a:t>
            </a:r>
            <a:r>
              <a:rPr lang="en-US" dirty="0" err="1"/>
              <a:t>bieten</a:t>
            </a:r>
            <a:r>
              <a:rPr lang="en-US" dirty="0"/>
              <a:t> </a:t>
            </a:r>
            <a:r>
              <a:rPr lang="en-US" dirty="0" err="1"/>
              <a:t>umfangreiche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- und </a:t>
            </a:r>
            <a:r>
              <a:rPr lang="en-US" dirty="0" err="1"/>
              <a:t>Berichtsfunktionen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BAFBD-7CD1-4A69-9D39-2B41CB0BA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Umfragen</a:t>
            </a:r>
            <a:r>
              <a:rPr lang="en-US" dirty="0"/>
              <a:t>…</a:t>
            </a:r>
            <a:endParaRPr lang="en-IE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CED4714-C08B-4EC8-92D0-17E699E4E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12" y="5403346"/>
            <a:ext cx="2476841" cy="498988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D7CE3DB-A954-46F6-82C5-6DA42166E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239" y="1402743"/>
            <a:ext cx="2339986" cy="74099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FDDD312E-30E0-4673-9784-5D8F4D85A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743" y="2149090"/>
            <a:ext cx="1682261" cy="800595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BD1D04A7-BD5B-486C-8DB0-2353F1BAC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3673" y="2949685"/>
            <a:ext cx="2476841" cy="800595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B83ED22C-5E63-4099-8E59-FEFCAE8D6E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8134" y="4295793"/>
            <a:ext cx="2627049" cy="933421"/>
          </a:xfrm>
          <a:prstGeom prst="rect">
            <a:avLst/>
          </a:prstGeom>
        </p:spPr>
      </p:pic>
      <p:pic>
        <p:nvPicPr>
          <p:cNvPr id="15" name="Picture 14">
            <a:hlinkClick r:id="rId12"/>
            <a:extLst>
              <a:ext uri="{FF2B5EF4-FFF2-40B4-BE49-F238E27FC236}">
                <a16:creationId xmlns:a16="http://schemas.microsoft.com/office/drawing/2014/main" id="{7B6237F6-7D6D-4C57-91E8-B4A1ACBBE2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2562" y="3750280"/>
            <a:ext cx="1674457" cy="678002"/>
          </a:xfrm>
          <a:prstGeom prst="rect">
            <a:avLst/>
          </a:prstGeom>
        </p:spPr>
      </p:pic>
      <p:pic>
        <p:nvPicPr>
          <p:cNvPr id="17" name="Picture 16">
            <a:hlinkClick r:id="rId14"/>
            <a:extLst>
              <a:ext uri="{FF2B5EF4-FFF2-40B4-BE49-F238E27FC236}">
                <a16:creationId xmlns:a16="http://schemas.microsoft.com/office/drawing/2014/main" id="{FA6CEA21-10B4-4582-9B5B-D53C177073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64325" y="6076466"/>
            <a:ext cx="1828925" cy="649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C3E3AA-4A8F-4C90-BC0E-ACD9982B6990}"/>
              </a:ext>
            </a:extLst>
          </p:cNvPr>
          <p:cNvSpPr txBox="1"/>
          <p:nvPr/>
        </p:nvSpPr>
        <p:spPr>
          <a:xfrm>
            <a:off x="7302743" y="195943"/>
            <a:ext cx="418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1188A3"/>
                </a:solidFill>
              </a:rPr>
              <a:t>Klicken</a:t>
            </a:r>
            <a:r>
              <a:rPr lang="en-US" b="1" dirty="0">
                <a:solidFill>
                  <a:srgbClr val="1188A3"/>
                </a:solidFill>
              </a:rPr>
              <a:t> Sie auf die </a:t>
            </a:r>
            <a:r>
              <a:rPr lang="en-US" b="1" dirty="0" err="1">
                <a:solidFill>
                  <a:srgbClr val="1188A3"/>
                </a:solidFill>
              </a:rPr>
              <a:t>einzelnen</a:t>
            </a:r>
            <a:r>
              <a:rPr lang="en-US" b="1" dirty="0">
                <a:solidFill>
                  <a:srgbClr val="1188A3"/>
                </a:solidFill>
              </a:rPr>
              <a:t> Logos, um </a:t>
            </a:r>
            <a:r>
              <a:rPr lang="en-US" b="1" dirty="0" err="1">
                <a:solidFill>
                  <a:srgbClr val="1188A3"/>
                </a:solidFill>
              </a:rPr>
              <a:t>weitere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Informationen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zu</a:t>
            </a:r>
            <a:r>
              <a:rPr lang="en-US" b="1" dirty="0">
                <a:solidFill>
                  <a:srgbClr val="1188A3"/>
                </a:solidFill>
              </a:rPr>
              <a:t> den </a:t>
            </a:r>
            <a:r>
              <a:rPr lang="en-US" b="1" dirty="0" err="1">
                <a:solidFill>
                  <a:srgbClr val="1188A3"/>
                </a:solidFill>
              </a:rPr>
              <a:t>folgenden</a:t>
            </a:r>
            <a:r>
              <a:rPr lang="en-US" b="1" dirty="0">
                <a:solidFill>
                  <a:srgbClr val="1188A3"/>
                </a:solidFill>
              </a:rPr>
              <a:t>, </a:t>
            </a:r>
            <a:r>
              <a:rPr lang="en-US" b="1" dirty="0" err="1">
                <a:solidFill>
                  <a:srgbClr val="1188A3"/>
                </a:solidFill>
              </a:rPr>
              <a:t>häufig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verwendeten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Umfrageprogrammen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zu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erhalten</a:t>
            </a:r>
            <a:r>
              <a:rPr lang="en-US" b="1" dirty="0">
                <a:solidFill>
                  <a:srgbClr val="1188A3"/>
                </a:solidFill>
              </a:rPr>
              <a:t> …</a:t>
            </a:r>
            <a:endParaRPr lang="en-IE" b="1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E0E7D14D-0CA6-4FAF-B3EB-9D3D2A323C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A2169-4C58-459F-BF08-AC9E6A51E0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1600" y="1373001"/>
            <a:ext cx="5480462" cy="5097983"/>
          </a:xfrm>
          <a:solidFill>
            <a:srgbClr val="85D2E1"/>
          </a:solidFill>
        </p:spPr>
        <p:txBody>
          <a:bodyPr>
            <a:noAutofit/>
          </a:bodyPr>
          <a:lstStyle/>
          <a:p>
            <a:pPr marL="144000" indent="0">
              <a:lnSpc>
                <a:spcPct val="110000"/>
              </a:lnSpc>
            </a:pPr>
            <a:r>
              <a:rPr lang="en-US" sz="1800" dirty="0"/>
              <a:t>Eine </a:t>
            </a:r>
            <a:r>
              <a:rPr lang="en-US" sz="1800" dirty="0" err="1"/>
              <a:t>Fokusgruppe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(qualitative) </a:t>
            </a:r>
            <a:r>
              <a:rPr lang="en-US" sz="1800" dirty="0" err="1"/>
              <a:t>Marktforschungstaktik</a:t>
            </a:r>
            <a:r>
              <a:rPr lang="en-US" sz="1800" dirty="0"/>
              <a:t>, die </a:t>
            </a:r>
            <a:r>
              <a:rPr lang="en-US" sz="1800" dirty="0" err="1"/>
              <a:t>dazu</a:t>
            </a:r>
            <a:r>
              <a:rPr lang="en-US" sz="1800" dirty="0"/>
              <a:t> </a:t>
            </a:r>
            <a:r>
              <a:rPr lang="en-US" sz="1800" dirty="0" err="1"/>
              <a:t>dient</a:t>
            </a:r>
            <a:r>
              <a:rPr lang="en-US" sz="1800" dirty="0"/>
              <a:t>, die </a:t>
            </a:r>
            <a:r>
              <a:rPr lang="en-US" sz="1800" dirty="0" err="1"/>
              <a:t>Einstellung</a:t>
            </a:r>
            <a:r>
              <a:rPr lang="en-US" sz="1800" dirty="0"/>
              <a:t> der </a:t>
            </a:r>
            <a:r>
              <a:rPr lang="en-US" sz="1800" dirty="0" err="1"/>
              <a:t>Verbraucher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einem</a:t>
            </a:r>
            <a:r>
              <a:rPr lang="en-US" sz="1800" dirty="0"/>
              <a:t> </a:t>
            </a:r>
            <a:r>
              <a:rPr lang="en-US" sz="1800" dirty="0" err="1"/>
              <a:t>Produkt</a:t>
            </a:r>
            <a:r>
              <a:rPr lang="en-US" sz="1800" dirty="0"/>
              <a:t>,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Dienstleistung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Kampagne</a:t>
            </a:r>
            <a:r>
              <a:rPr lang="en-US" sz="1800" dirty="0"/>
              <a:t> </a:t>
            </a:r>
            <a:r>
              <a:rPr lang="en-US" sz="1800" dirty="0" err="1"/>
              <a:t>durch</a:t>
            </a:r>
            <a:r>
              <a:rPr lang="en-US" sz="1800" dirty="0"/>
              <a:t>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moderiertes</a:t>
            </a:r>
            <a:r>
              <a:rPr lang="en-US" sz="1800" dirty="0"/>
              <a:t> </a:t>
            </a:r>
            <a:r>
              <a:rPr lang="en-US" sz="1800" dirty="0" err="1"/>
              <a:t>Gespräch</a:t>
            </a:r>
            <a:r>
              <a:rPr lang="en-US" sz="1800" dirty="0"/>
              <a:t> </a:t>
            </a:r>
            <a:r>
              <a:rPr lang="en-US" sz="1800" dirty="0" err="1"/>
              <a:t>zwischen</a:t>
            </a:r>
            <a:r>
              <a:rPr lang="en-US" sz="1800" dirty="0"/>
              <a:t> den </a:t>
            </a:r>
            <a:r>
              <a:rPr lang="en-US" sz="1800" dirty="0" err="1"/>
              <a:t>Teilnehmern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ermitteln</a:t>
            </a:r>
            <a:r>
              <a:rPr lang="en-US" sz="1800" dirty="0"/>
              <a:t>.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Gegensatz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Einzelinterviews</a:t>
            </a:r>
            <a:r>
              <a:rPr lang="en-US" sz="1800" dirty="0"/>
              <a:t> </a:t>
            </a:r>
            <a:r>
              <a:rPr lang="en-US" sz="1800" dirty="0" err="1"/>
              <a:t>wird</a:t>
            </a:r>
            <a:r>
              <a:rPr lang="en-US" sz="1800" dirty="0"/>
              <a:t> </a:t>
            </a:r>
            <a:r>
              <a:rPr lang="en-US" sz="1800" dirty="0" err="1"/>
              <a:t>diese</a:t>
            </a:r>
            <a:r>
              <a:rPr lang="en-US" sz="1800" dirty="0"/>
              <a:t> </a:t>
            </a:r>
            <a:r>
              <a:rPr lang="en-US" sz="1800" dirty="0" err="1"/>
              <a:t>Untersuchung</a:t>
            </a:r>
            <a:r>
              <a:rPr lang="en-US" sz="1800" dirty="0"/>
              <a:t> in </a:t>
            </a:r>
            <a:r>
              <a:rPr lang="en-US" sz="1800" dirty="0" err="1"/>
              <a:t>einem</a:t>
            </a:r>
            <a:r>
              <a:rPr lang="en-US" sz="1800" dirty="0"/>
              <a:t> </a:t>
            </a:r>
            <a:r>
              <a:rPr lang="en-US" sz="1800" dirty="0" err="1"/>
              <a:t>Gruppenformat</a:t>
            </a:r>
            <a:r>
              <a:rPr lang="en-US" sz="1800" dirty="0"/>
              <a:t> </a:t>
            </a:r>
            <a:r>
              <a:rPr lang="en-US" sz="1800" dirty="0" err="1"/>
              <a:t>durchgeführt</a:t>
            </a:r>
            <a:r>
              <a:rPr lang="en-US" sz="1800" dirty="0"/>
              <a:t>, </a:t>
            </a:r>
            <a:r>
              <a:rPr lang="en-US" sz="1800" dirty="0" err="1"/>
              <a:t>wobei</a:t>
            </a:r>
            <a:r>
              <a:rPr lang="en-US" sz="1800" dirty="0"/>
              <a:t>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geschulter</a:t>
            </a:r>
            <a:r>
              <a:rPr lang="en-US" sz="1800" dirty="0"/>
              <a:t> Moderator </a:t>
            </a:r>
            <a:r>
              <a:rPr lang="en-US" sz="1800" dirty="0" err="1"/>
              <a:t>anwesend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, um die </a:t>
            </a:r>
            <a:r>
              <a:rPr lang="en-US" sz="1800" dirty="0" err="1"/>
              <a:t>Diskussion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leiten</a:t>
            </a:r>
            <a:r>
              <a:rPr lang="en-US" sz="1800" dirty="0"/>
              <a:t>. </a:t>
            </a:r>
          </a:p>
          <a:p>
            <a:pPr marL="144000" indent="0">
              <a:lnSpc>
                <a:spcPct val="110000"/>
              </a:lnSpc>
            </a:pPr>
            <a:r>
              <a:rPr lang="en-US" sz="1800" dirty="0" err="1"/>
              <a:t>Fokusgruppen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 in der Regel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Auftrag</a:t>
            </a:r>
            <a:r>
              <a:rPr lang="en-US" sz="1800" dirty="0"/>
              <a:t> </a:t>
            </a:r>
            <a:r>
              <a:rPr lang="en-US" sz="1800" dirty="0" err="1"/>
              <a:t>eines</a:t>
            </a:r>
            <a:r>
              <a:rPr lang="en-US" sz="1800" dirty="0"/>
              <a:t> </a:t>
            </a:r>
            <a:r>
              <a:rPr lang="en-US" sz="1800" dirty="0" err="1"/>
              <a:t>Unternehmens</a:t>
            </a:r>
            <a:r>
              <a:rPr lang="en-US" sz="1800" dirty="0"/>
              <a:t> und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Hilfe</a:t>
            </a:r>
            <a:r>
              <a:rPr lang="en-US" sz="1800" dirty="0"/>
              <a:t> </a:t>
            </a:r>
            <a:r>
              <a:rPr lang="en-US" sz="1800" dirty="0" err="1"/>
              <a:t>eines</a:t>
            </a:r>
            <a:r>
              <a:rPr lang="en-US" sz="1800" dirty="0"/>
              <a:t> </a:t>
            </a:r>
            <a:r>
              <a:rPr lang="en-US" sz="1800" dirty="0" err="1"/>
              <a:t>Marktforschungsunternehmens</a:t>
            </a:r>
            <a:r>
              <a:rPr lang="en-US" sz="1800" dirty="0"/>
              <a:t> </a:t>
            </a:r>
            <a:r>
              <a:rPr lang="en-US" sz="1800" dirty="0" err="1"/>
              <a:t>durchgeführt</a:t>
            </a:r>
            <a:r>
              <a:rPr lang="en-US" sz="1800" dirty="0"/>
              <a:t>. </a:t>
            </a:r>
            <a:r>
              <a:rPr lang="en-US" sz="1800" dirty="0" err="1"/>
              <a:t>Gute</a:t>
            </a:r>
            <a:r>
              <a:rPr lang="en-US" sz="1800" dirty="0"/>
              <a:t> </a:t>
            </a:r>
            <a:r>
              <a:rPr lang="en-US" sz="1800" dirty="0" err="1"/>
              <a:t>Marktforschungsunternehmen</a:t>
            </a:r>
            <a:r>
              <a:rPr lang="en-US" sz="1800" dirty="0"/>
              <a:t> </a:t>
            </a:r>
            <a:r>
              <a:rPr lang="en-US" sz="1800" dirty="0" err="1"/>
              <a:t>sind</a:t>
            </a:r>
            <a:r>
              <a:rPr lang="en-US" sz="1800" dirty="0"/>
              <a:t> auf die </a:t>
            </a:r>
            <a:r>
              <a:rPr lang="en-US" sz="1800" dirty="0" err="1"/>
              <a:t>Rekrutierung</a:t>
            </a:r>
            <a:r>
              <a:rPr lang="en-US" sz="1800" dirty="0"/>
              <a:t>, </a:t>
            </a:r>
            <a:r>
              <a:rPr lang="en-US" sz="1800" dirty="0" err="1"/>
              <a:t>Durchführung</a:t>
            </a:r>
            <a:r>
              <a:rPr lang="en-US" sz="1800" dirty="0"/>
              <a:t> und </a:t>
            </a:r>
            <a:r>
              <a:rPr lang="en-US" sz="1800" dirty="0" err="1"/>
              <a:t>Auswertung</a:t>
            </a:r>
            <a:r>
              <a:rPr lang="en-US" sz="1800" dirty="0"/>
              <a:t> von </a:t>
            </a:r>
            <a:r>
              <a:rPr lang="en-US" sz="1800" dirty="0" err="1"/>
              <a:t>Fokusgruppen</a:t>
            </a:r>
            <a:r>
              <a:rPr lang="en-US" sz="1800" dirty="0"/>
              <a:t> </a:t>
            </a:r>
            <a:r>
              <a:rPr lang="en-US" sz="1800" dirty="0" err="1"/>
              <a:t>spezialisiert</a:t>
            </a:r>
            <a:r>
              <a:rPr lang="en-US" sz="1800" dirty="0"/>
              <a:t> und </a:t>
            </a:r>
            <a:r>
              <a:rPr lang="en-US" sz="1800" dirty="0" err="1"/>
              <a:t>nutzen</a:t>
            </a:r>
            <a:r>
              <a:rPr lang="en-US" sz="1800" dirty="0"/>
              <a:t> </a:t>
            </a:r>
            <a:r>
              <a:rPr lang="en-US" sz="1800" dirty="0" err="1"/>
              <a:t>dabei</a:t>
            </a:r>
            <a:r>
              <a:rPr lang="en-US" sz="1800" dirty="0"/>
              <a:t> </a:t>
            </a:r>
            <a:r>
              <a:rPr lang="en-US" sz="1800" dirty="0" err="1"/>
              <a:t>Taktiken</a:t>
            </a:r>
            <a:r>
              <a:rPr lang="en-US" sz="1800" dirty="0"/>
              <a:t> und </a:t>
            </a:r>
            <a:r>
              <a:rPr lang="en-US" sz="1800" dirty="0" err="1"/>
              <a:t>Kenntnisse</a:t>
            </a:r>
            <a:r>
              <a:rPr lang="en-US" sz="1800" dirty="0"/>
              <a:t>, die </a:t>
            </a:r>
            <a:r>
              <a:rPr lang="en-US" sz="1800" dirty="0" err="1"/>
              <a:t>sie</a:t>
            </a:r>
            <a:r>
              <a:rPr lang="en-US" sz="1800" dirty="0"/>
              <a:t> in </a:t>
            </a:r>
            <a:r>
              <a:rPr lang="en-US" sz="1800" dirty="0" err="1"/>
              <a:t>jahrelanger</a:t>
            </a:r>
            <a:r>
              <a:rPr lang="en-US" sz="1800" dirty="0"/>
              <a:t> </a:t>
            </a:r>
            <a:r>
              <a:rPr lang="en-US" sz="1800" dirty="0" err="1"/>
              <a:t>Branchenerfahrung</a:t>
            </a:r>
            <a:r>
              <a:rPr lang="en-US" sz="1800" dirty="0"/>
              <a:t> </a:t>
            </a:r>
            <a:r>
              <a:rPr lang="en-US" sz="1800" dirty="0" err="1"/>
              <a:t>erworben</a:t>
            </a:r>
            <a:r>
              <a:rPr lang="en-US" sz="1800" dirty="0"/>
              <a:t> </a:t>
            </a:r>
            <a:r>
              <a:rPr lang="en-US" sz="1800" dirty="0" err="1"/>
              <a:t>haben</a:t>
            </a:r>
            <a:r>
              <a:rPr lang="en-US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72B85-AFAA-40AE-BD73-8BDE3374EF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9013" y="228600"/>
            <a:ext cx="4716425" cy="582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2. </a:t>
            </a:r>
            <a:r>
              <a:rPr lang="en-US" dirty="0" err="1"/>
              <a:t>Fokus</a:t>
            </a:r>
            <a:r>
              <a:rPr lang="en-US" dirty="0"/>
              <a:t> Gruppen…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497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A8AD7418-BFD0-4A8F-862D-015B553235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C7E97-609A-44B2-A5B4-20C6675B0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33530" y="1236073"/>
            <a:ext cx="5518532" cy="539332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>
              <a:lnSpc>
                <a:spcPct val="110000"/>
              </a:lnSpc>
            </a:pPr>
            <a:r>
              <a:rPr lang="en-US" sz="1800" dirty="0" err="1"/>
              <a:t>Beobachtung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dirty="0" err="1"/>
              <a:t>Marktforschungstechnik</a:t>
            </a:r>
            <a:r>
              <a:rPr lang="en-US" sz="1800" dirty="0"/>
              <a:t>, </a:t>
            </a:r>
            <a:r>
              <a:rPr lang="en-US" sz="1800" dirty="0" err="1"/>
              <a:t>bei</a:t>
            </a:r>
            <a:r>
              <a:rPr lang="en-US" sz="1800" dirty="0"/>
              <a:t> der </a:t>
            </a:r>
            <a:r>
              <a:rPr lang="en-US" sz="1800" dirty="0" err="1"/>
              <a:t>hochqualifizierte</a:t>
            </a:r>
            <a:r>
              <a:rPr lang="en-US" sz="1800" dirty="0"/>
              <a:t> </a:t>
            </a:r>
            <a:r>
              <a:rPr lang="en-US" sz="1800" dirty="0" err="1"/>
              <a:t>Forscher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Allgemeinen</a:t>
            </a:r>
            <a:r>
              <a:rPr lang="en-US" sz="1800" dirty="0"/>
              <a:t> </a:t>
            </a:r>
            <a:r>
              <a:rPr lang="en-US" sz="1800" dirty="0" err="1"/>
              <a:t>beobachten</a:t>
            </a:r>
            <a:r>
              <a:rPr lang="en-US" sz="1800" dirty="0"/>
              <a:t>,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Menschen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Verbraucher</a:t>
            </a:r>
            <a:r>
              <a:rPr lang="en-US" sz="1800" dirty="0"/>
              <a:t> </a:t>
            </a:r>
            <a:r>
              <a:rPr lang="en-US" sz="1800" dirty="0" err="1"/>
              <a:t>unter</a:t>
            </a:r>
            <a:r>
              <a:rPr lang="en-US" sz="1800" dirty="0"/>
              <a:t> </a:t>
            </a:r>
            <a:r>
              <a:rPr lang="en-US" sz="1800" dirty="0" err="1"/>
              <a:t>natürlichen</a:t>
            </a:r>
            <a:r>
              <a:rPr lang="en-US" sz="1800" dirty="0"/>
              <a:t> </a:t>
            </a:r>
            <a:r>
              <a:rPr lang="en-US" sz="1800" dirty="0" err="1"/>
              <a:t>Bedingungen</a:t>
            </a:r>
            <a:r>
              <a:rPr lang="en-US" sz="1800" dirty="0"/>
              <a:t> auf dem </a:t>
            </a:r>
            <a:r>
              <a:rPr lang="en-US" sz="1800" dirty="0" err="1"/>
              <a:t>Markt</a:t>
            </a:r>
            <a:r>
              <a:rPr lang="en-US" sz="1800" dirty="0"/>
              <a:t> </a:t>
            </a:r>
            <a:r>
              <a:rPr lang="en-US" sz="1800" dirty="0" err="1"/>
              <a:t>verhalten</a:t>
            </a:r>
            <a:r>
              <a:rPr lang="en-US" sz="1800" dirty="0"/>
              <a:t> und </a:t>
            </a:r>
            <a:r>
              <a:rPr lang="en-US" sz="1800" dirty="0" err="1"/>
              <a:t>interagieren</a:t>
            </a:r>
            <a:r>
              <a:rPr lang="en-US" sz="1800" dirty="0"/>
              <a:t>.</a:t>
            </a:r>
          </a:p>
          <a:p>
            <a:pPr indent="0">
              <a:lnSpc>
                <a:spcPct val="110000"/>
              </a:lnSpc>
            </a:pPr>
            <a:r>
              <a:rPr lang="en-US" sz="1800" dirty="0"/>
              <a:t>Sie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darauf</a:t>
            </a:r>
            <a:r>
              <a:rPr lang="en-US" sz="1800" dirty="0"/>
              <a:t> </a:t>
            </a:r>
            <a:r>
              <a:rPr lang="en-US" sz="1800" dirty="0" err="1"/>
              <a:t>ausgelegt</a:t>
            </a:r>
            <a:r>
              <a:rPr lang="en-US" sz="1800" dirty="0"/>
              <a:t>, </a:t>
            </a:r>
            <a:r>
              <a:rPr lang="en-US" sz="1800" dirty="0" err="1"/>
              <a:t>genau</a:t>
            </a:r>
            <a:r>
              <a:rPr lang="en-US" sz="1800" dirty="0"/>
              <a:t> </a:t>
            </a:r>
            <a:r>
              <a:rPr lang="en-US" sz="1800" dirty="0" err="1"/>
              <a:t>detaillierte</a:t>
            </a:r>
            <a:r>
              <a:rPr lang="en-US" sz="1800" dirty="0"/>
              <a:t> und </a:t>
            </a:r>
            <a:r>
              <a:rPr lang="en-US" sz="1800" dirty="0" err="1"/>
              <a:t>tatsächliche</a:t>
            </a:r>
            <a:r>
              <a:rPr lang="en-US" sz="1800" dirty="0"/>
              <a:t> </a:t>
            </a:r>
            <a:r>
              <a:rPr lang="en-US" sz="1800" dirty="0" err="1"/>
              <a:t>Informationen</a:t>
            </a:r>
            <a:r>
              <a:rPr lang="en-US" sz="1800" dirty="0"/>
              <a:t> </a:t>
            </a:r>
            <a:r>
              <a:rPr lang="en-US" sz="1800" dirty="0" err="1"/>
              <a:t>darüber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liefern</a:t>
            </a:r>
            <a:r>
              <a:rPr lang="en-US" sz="1800" dirty="0"/>
              <a:t>,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die </a:t>
            </a:r>
            <a:r>
              <a:rPr lang="en-US" sz="1800" dirty="0" err="1"/>
              <a:t>Verbraucher</a:t>
            </a:r>
            <a:r>
              <a:rPr lang="en-US" sz="1800" dirty="0"/>
              <a:t> 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bestimmten</a:t>
            </a:r>
            <a:r>
              <a:rPr lang="en-US" sz="1800" dirty="0"/>
              <a:t> </a:t>
            </a:r>
            <a:r>
              <a:rPr lang="en-US" sz="1800" dirty="0" err="1"/>
              <a:t>Marktlücke</a:t>
            </a:r>
            <a:r>
              <a:rPr lang="en-US" sz="1800" dirty="0"/>
              <a:t> </a:t>
            </a:r>
            <a:r>
              <a:rPr lang="en-US" sz="1800" dirty="0" err="1"/>
              <a:t>verhalten</a:t>
            </a:r>
            <a:r>
              <a:rPr lang="en-US" sz="1800" dirty="0"/>
              <a:t>.</a:t>
            </a:r>
          </a:p>
          <a:p>
            <a:pPr indent="0">
              <a:lnSpc>
                <a:spcPct val="110000"/>
              </a:lnSpc>
            </a:pPr>
            <a:r>
              <a:rPr lang="en-US" sz="1800" dirty="0"/>
              <a:t>Sie </a:t>
            </a:r>
            <a:r>
              <a:rPr lang="en-US" sz="1800" dirty="0" err="1"/>
              <a:t>können</a:t>
            </a:r>
            <a:r>
              <a:rPr lang="en-US" sz="1800" dirty="0"/>
              <a:t> die </a:t>
            </a:r>
            <a:r>
              <a:rPr lang="en-US" sz="1800" dirty="0" err="1"/>
              <a:t>Beobachtungsforschung</a:t>
            </a:r>
            <a:r>
              <a:rPr lang="en-US" sz="1800" dirty="0"/>
              <a:t> </a:t>
            </a:r>
            <a:r>
              <a:rPr lang="en-US" sz="1800" dirty="0" err="1"/>
              <a:t>nutzen</a:t>
            </a:r>
            <a:r>
              <a:rPr lang="en-US" sz="1800" dirty="0"/>
              <a:t>, </a:t>
            </a:r>
            <a:r>
              <a:rPr lang="en-US" sz="1800" dirty="0" err="1"/>
              <a:t>wenn</a:t>
            </a:r>
            <a:r>
              <a:rPr lang="en-US" sz="1800" dirty="0"/>
              <a:t> </a:t>
            </a:r>
            <a:r>
              <a:rPr lang="en-US" sz="1800" dirty="0" err="1"/>
              <a:t>Fragen</a:t>
            </a:r>
            <a:r>
              <a:rPr lang="en-US" sz="1800" dirty="0"/>
              <a:t> </a:t>
            </a:r>
            <a:r>
              <a:rPr lang="en-US" sz="1800" dirty="0" err="1"/>
              <a:t>wie</a:t>
            </a:r>
            <a:r>
              <a:rPr lang="en-US" sz="1800" dirty="0"/>
              <a:t> "Wie?" </a:t>
            </a:r>
            <a:r>
              <a:rPr lang="en-US" sz="1800" dirty="0" err="1"/>
              <a:t>oder</a:t>
            </a:r>
            <a:r>
              <a:rPr lang="en-US" sz="1800" dirty="0"/>
              <a:t> "Was?" </a:t>
            </a:r>
            <a:r>
              <a:rPr lang="en-US" sz="1800" dirty="0" err="1"/>
              <a:t>durch</a:t>
            </a:r>
            <a:r>
              <a:rPr lang="en-US" sz="1800" dirty="0"/>
              <a:t> die </a:t>
            </a:r>
            <a:r>
              <a:rPr lang="en-US" sz="1800" dirty="0" err="1"/>
              <a:t>Forschung</a:t>
            </a:r>
            <a:r>
              <a:rPr lang="en-US" sz="1800" dirty="0"/>
              <a:t> </a:t>
            </a:r>
            <a:r>
              <a:rPr lang="en-US" sz="1800" dirty="0" err="1"/>
              <a:t>beantwortet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 </a:t>
            </a:r>
            <a:r>
              <a:rPr lang="en-US" sz="1800" dirty="0" err="1"/>
              <a:t>müssen</a:t>
            </a:r>
            <a:r>
              <a:rPr lang="en-US" sz="1800" dirty="0"/>
              <a:t>. </a:t>
            </a:r>
            <a:r>
              <a:rPr lang="en-US" sz="1800" dirty="0" err="1"/>
              <a:t>Diese</a:t>
            </a:r>
            <a:r>
              <a:rPr lang="en-US" sz="1800" dirty="0"/>
              <a:t> Art von </a:t>
            </a:r>
            <a:r>
              <a:rPr lang="en-US" sz="1800" dirty="0" err="1"/>
              <a:t>Forschung</a:t>
            </a:r>
            <a:r>
              <a:rPr lang="en-US" sz="1800" dirty="0"/>
              <a:t>/</a:t>
            </a:r>
            <a:r>
              <a:rPr lang="en-US" sz="1800" dirty="0" err="1"/>
              <a:t>Taktik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nützlich</a:t>
            </a:r>
            <a:r>
              <a:rPr lang="en-US" sz="1800" dirty="0"/>
              <a:t>, </a:t>
            </a:r>
            <a:r>
              <a:rPr lang="en-US" sz="1800" dirty="0" err="1"/>
              <a:t>wenn</a:t>
            </a:r>
            <a:r>
              <a:rPr lang="en-US" sz="1800" dirty="0"/>
              <a:t> das </a:t>
            </a:r>
            <a:r>
              <a:rPr lang="en-US" sz="1800" dirty="0" err="1"/>
              <a:t>Forschungsthema</a:t>
            </a:r>
            <a:r>
              <a:rPr lang="en-US" sz="1800" dirty="0"/>
              <a:t> </a:t>
            </a:r>
            <a:r>
              <a:rPr lang="en-US" sz="1800" dirty="0" err="1"/>
              <a:t>bisher</a:t>
            </a:r>
            <a:r>
              <a:rPr lang="en-US" sz="1800" dirty="0"/>
              <a:t> </a:t>
            </a:r>
            <a:r>
              <a:rPr lang="en-US" sz="1800" dirty="0" err="1"/>
              <a:t>noch</a:t>
            </a:r>
            <a:r>
              <a:rPr lang="en-US" sz="1800" dirty="0"/>
              <a:t> </a:t>
            </a:r>
            <a:r>
              <a:rPr lang="en-US" sz="1800" dirty="0" err="1"/>
              <a:t>nicht</a:t>
            </a:r>
            <a:r>
              <a:rPr lang="en-US" sz="1800" dirty="0"/>
              <a:t> </a:t>
            </a:r>
            <a:r>
              <a:rPr lang="en-US" sz="1800" dirty="0" err="1"/>
              <a:t>untersucht</a:t>
            </a:r>
            <a:r>
              <a:rPr lang="en-US" sz="1800" dirty="0"/>
              <a:t> </a:t>
            </a:r>
            <a:r>
              <a:rPr lang="en-US" sz="1800" dirty="0" err="1"/>
              <a:t>wurde</a:t>
            </a:r>
            <a:r>
              <a:rPr lang="en-US" sz="1800" dirty="0"/>
              <a:t> und </a:t>
            </a:r>
            <a:r>
              <a:rPr lang="en-US" sz="1800" dirty="0" err="1"/>
              <a:t>nur</a:t>
            </a:r>
            <a:r>
              <a:rPr lang="en-US" sz="1800" dirty="0"/>
              <a:t> </a:t>
            </a:r>
            <a:r>
              <a:rPr lang="en-US" sz="1800" dirty="0" err="1"/>
              <a:t>sehr</a:t>
            </a:r>
            <a:r>
              <a:rPr lang="en-US" sz="1800" dirty="0"/>
              <a:t> </a:t>
            </a:r>
            <a:r>
              <a:rPr lang="en-US" sz="1800" dirty="0" err="1"/>
              <a:t>wenig</a:t>
            </a:r>
            <a:r>
              <a:rPr lang="en-US" sz="1800" dirty="0"/>
              <a:t> </a:t>
            </a:r>
            <a:r>
              <a:rPr lang="en-US" sz="1800" dirty="0" err="1"/>
              <a:t>über</a:t>
            </a:r>
            <a:r>
              <a:rPr lang="en-US" sz="1800" dirty="0"/>
              <a:t> </a:t>
            </a:r>
            <a:r>
              <a:rPr lang="en-US" sz="1800" dirty="0" err="1"/>
              <a:t>typische</a:t>
            </a:r>
            <a:r>
              <a:rPr lang="en-US" sz="1800" dirty="0"/>
              <a:t> </a:t>
            </a:r>
            <a:r>
              <a:rPr lang="en-US" sz="1800" dirty="0" err="1"/>
              <a:t>Verhaltensweisen</a:t>
            </a:r>
            <a:r>
              <a:rPr lang="en-US" sz="1800" dirty="0"/>
              <a:t> in </a:t>
            </a:r>
            <a:r>
              <a:rPr lang="en-US" sz="1800" dirty="0" err="1"/>
              <a:t>einem</a:t>
            </a:r>
            <a:r>
              <a:rPr lang="en-US" sz="1800" dirty="0"/>
              <a:t> </a:t>
            </a:r>
            <a:r>
              <a:rPr lang="en-US" sz="1800" dirty="0" err="1"/>
              <a:t>bestimmten</a:t>
            </a:r>
            <a:r>
              <a:rPr lang="en-US" sz="1800" dirty="0"/>
              <a:t> </a:t>
            </a:r>
            <a:r>
              <a:rPr lang="en-US" sz="1800" dirty="0" err="1"/>
              <a:t>Umfeld</a:t>
            </a:r>
            <a:r>
              <a:rPr lang="en-US" sz="1800" dirty="0"/>
              <a:t> </a:t>
            </a:r>
            <a:r>
              <a:rPr lang="en-US" sz="1800" dirty="0" err="1"/>
              <a:t>bekannt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ACD1F-DDBC-4FC9-88E0-C0CF05711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3461" y="430410"/>
            <a:ext cx="4716425" cy="582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3. </a:t>
            </a:r>
            <a:r>
              <a:rPr lang="en-US" dirty="0" err="1"/>
              <a:t>Beobachtungen</a:t>
            </a:r>
            <a:r>
              <a:rPr lang="en-US" dirty="0"/>
              <a:t>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2258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Fruity ice cream cones in order against their fruit counterparts">
            <a:extLst>
              <a:ext uri="{FF2B5EF4-FFF2-40B4-BE49-F238E27FC236}">
                <a16:creationId xmlns:a16="http://schemas.microsoft.com/office/drawing/2014/main" id="{FF0E9CBC-4D68-42B2-B4A3-B87B18C845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471B5-BD48-4072-872E-36B5E9E408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7570" y="1520993"/>
            <a:ext cx="5494492" cy="4918872"/>
          </a:xfrm>
        </p:spPr>
        <p:txBody>
          <a:bodyPr>
            <a:normAutofit fontScale="92500"/>
          </a:bodyPr>
          <a:lstStyle/>
          <a:p>
            <a:pPr indent="0"/>
            <a:r>
              <a:rPr lang="en-US" dirty="0" err="1"/>
              <a:t>Beim</a:t>
            </a:r>
            <a:r>
              <a:rPr lang="en-US" dirty="0"/>
              <a:t> Pilot-Testing </a:t>
            </a:r>
            <a:r>
              <a:rPr lang="en-US" dirty="0" err="1"/>
              <a:t>lassen</a:t>
            </a:r>
            <a:r>
              <a:rPr lang="en-US" dirty="0"/>
              <a:t> Sie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von </a:t>
            </a:r>
            <a:r>
              <a:rPr lang="en-US" dirty="0" err="1"/>
              <a:t>einigen</a:t>
            </a:r>
            <a:r>
              <a:rPr lang="en-US" dirty="0"/>
              <a:t> </a:t>
            </a:r>
            <a:r>
              <a:rPr lang="en-US" dirty="0" err="1"/>
              <a:t>wenigen</a:t>
            </a:r>
            <a:r>
              <a:rPr lang="en-US" dirty="0"/>
              <a:t> </a:t>
            </a:r>
            <a:r>
              <a:rPr lang="en-US" dirty="0" err="1"/>
              <a:t>Nutzern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Verbrauchern</a:t>
            </a:r>
            <a:r>
              <a:rPr lang="en-US" dirty="0"/>
              <a:t> </a:t>
            </a:r>
            <a:r>
              <a:rPr lang="en-US" dirty="0" err="1"/>
              <a:t>testen</a:t>
            </a:r>
            <a:r>
              <a:rPr lang="en-US" dirty="0"/>
              <a:t>, bevor Sie es auf den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bringen</a:t>
            </a:r>
            <a:r>
              <a:rPr lang="en-US" dirty="0"/>
              <a:t>. So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sehen</a:t>
            </a:r>
            <a:r>
              <a:rPr lang="en-US" dirty="0"/>
              <a:t>, was </a:t>
            </a:r>
            <a:r>
              <a:rPr lang="en-US" dirty="0" err="1"/>
              <a:t>funktioniert</a:t>
            </a:r>
            <a:r>
              <a:rPr lang="en-US" dirty="0"/>
              <a:t> und was </a:t>
            </a:r>
            <a:r>
              <a:rPr lang="en-US" dirty="0" err="1"/>
              <a:t>nicht</a:t>
            </a:r>
            <a:r>
              <a:rPr lang="en-US" dirty="0"/>
              <a:t>. </a:t>
            </a:r>
            <a:r>
              <a:rPr lang="en-US" dirty="0" err="1"/>
              <a:t>Nach</a:t>
            </a:r>
            <a:r>
              <a:rPr lang="en-US" dirty="0"/>
              <a:t> der </a:t>
            </a:r>
            <a:r>
              <a:rPr lang="en-US" dirty="0" err="1"/>
              <a:t>Durchführung</a:t>
            </a:r>
            <a:r>
              <a:rPr lang="en-US" dirty="0"/>
              <a:t> von </a:t>
            </a:r>
            <a:r>
              <a:rPr lang="en-US" dirty="0" err="1"/>
              <a:t>Pilotversuchen</a:t>
            </a:r>
            <a:r>
              <a:rPr lang="en-US" dirty="0"/>
              <a:t> und dem </a:t>
            </a:r>
            <a:r>
              <a:rPr lang="en-US" dirty="0" err="1"/>
              <a:t>Erhalt</a:t>
            </a:r>
            <a:r>
              <a:rPr lang="en-US" dirty="0"/>
              <a:t> von </a:t>
            </a:r>
            <a:r>
              <a:rPr lang="en-US" dirty="0" err="1"/>
              <a:t>Empfehlungen</a:t>
            </a:r>
            <a:r>
              <a:rPr lang="en-US" dirty="0"/>
              <a:t> und </a:t>
            </a:r>
            <a:r>
              <a:rPr lang="en-US" dirty="0" err="1"/>
              <a:t>Rückmeldungen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 die </a:t>
            </a:r>
            <a:r>
              <a:rPr lang="en-US" dirty="0" err="1"/>
              <a:t>Möglichkeit</a:t>
            </a:r>
            <a:r>
              <a:rPr lang="en-US" dirty="0"/>
              <a:t>, das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die </a:t>
            </a:r>
            <a:r>
              <a:rPr lang="en-US" dirty="0" err="1"/>
              <a:t>Verpackung</a:t>
            </a:r>
            <a:r>
              <a:rPr lang="en-US" dirty="0"/>
              <a:t> </a:t>
            </a:r>
            <a:r>
              <a:rPr lang="en-US" dirty="0" err="1"/>
              <a:t>usw</a:t>
            </a:r>
            <a:r>
              <a:rPr lang="en-US" dirty="0"/>
              <a:t>. auf der </a:t>
            </a:r>
            <a:r>
              <a:rPr lang="en-US" dirty="0" err="1"/>
              <a:t>Grundlage</a:t>
            </a:r>
            <a:r>
              <a:rPr lang="en-US" dirty="0"/>
              <a:t> der von den </a:t>
            </a:r>
            <a:r>
              <a:rPr lang="en-US" dirty="0" err="1"/>
              <a:t>Verbrauchern</a:t>
            </a:r>
            <a:r>
              <a:rPr lang="en-US" dirty="0"/>
              <a:t> </a:t>
            </a:r>
            <a:r>
              <a:rPr lang="en-US" dirty="0" err="1"/>
              <a:t>gemachten</a:t>
            </a:r>
            <a:r>
              <a:rPr lang="en-US" dirty="0"/>
              <a:t> </a:t>
            </a:r>
            <a:r>
              <a:rPr lang="en-US" dirty="0" err="1"/>
              <a:t>Angaben</a:t>
            </a:r>
            <a:r>
              <a:rPr lang="en-US" dirty="0"/>
              <a:t> </a:t>
            </a:r>
            <a:r>
              <a:rPr lang="en-US" dirty="0" err="1"/>
              <a:t>anzupassen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ändern</a:t>
            </a:r>
            <a:r>
              <a:rPr lang="en-US" dirty="0"/>
              <a:t>. Dies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sowohl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-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zeitsparende</a:t>
            </a:r>
            <a:r>
              <a:rPr lang="en-US" dirty="0"/>
              <a:t> </a:t>
            </a:r>
            <a:r>
              <a:rPr lang="en-US" dirty="0" err="1"/>
              <a:t>Übung</a:t>
            </a:r>
            <a:r>
              <a:rPr lang="en-US" dirty="0"/>
              <a:t> und </a:t>
            </a:r>
            <a:r>
              <a:rPr lang="en-US" dirty="0" err="1"/>
              <a:t>stellt</a:t>
            </a:r>
            <a:r>
              <a:rPr lang="en-US" dirty="0"/>
              <a:t> </a:t>
            </a:r>
            <a:r>
              <a:rPr lang="en-US" dirty="0" err="1"/>
              <a:t>wiederum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eigene</a:t>
            </a:r>
            <a:r>
              <a:rPr lang="en-US" dirty="0"/>
              <a:t> Phase </a:t>
            </a:r>
            <a:r>
              <a:rPr lang="en-US" dirty="0" err="1"/>
              <a:t>im</a:t>
            </a:r>
            <a:r>
              <a:rPr lang="en-US" dirty="0"/>
              <a:t> Design Thinking-</a:t>
            </a:r>
            <a:r>
              <a:rPr lang="en-US" dirty="0" err="1"/>
              <a:t>Prozess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(Modul 3).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03B-15C1-41F8-ADA6-6D905EFF8C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42361" y="418135"/>
            <a:ext cx="4716425" cy="582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4. Pilot Testing…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042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A7AAEA-C1B6-4D4C-A376-FAFF0D87E4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D2D9C-81A4-4652-8C70-CFDA3729B0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1331" y="1658684"/>
            <a:ext cx="5292191" cy="5073706"/>
          </a:xfrm>
        </p:spPr>
        <p:txBody>
          <a:bodyPr>
            <a:normAutofit/>
          </a:bodyPr>
          <a:lstStyle/>
          <a:p>
            <a:pPr indent="0"/>
            <a:r>
              <a:rPr lang="en-US" sz="2200" dirty="0"/>
              <a:t>Bei der </a:t>
            </a:r>
            <a:r>
              <a:rPr lang="en-US" sz="2200" dirty="0" err="1"/>
              <a:t>Analyse</a:t>
            </a:r>
            <a:r>
              <a:rPr lang="en-US" sz="2200" dirty="0"/>
              <a:t> </a:t>
            </a:r>
            <a:r>
              <a:rPr lang="en-US" sz="2200" dirty="0" err="1"/>
              <a:t>sozialer</a:t>
            </a:r>
            <a:r>
              <a:rPr lang="en-US" sz="2200" dirty="0"/>
              <a:t> </a:t>
            </a:r>
            <a:r>
              <a:rPr lang="en-US" sz="2200" dirty="0" err="1"/>
              <a:t>Medien</a:t>
            </a:r>
            <a:r>
              <a:rPr lang="en-US" sz="2200" dirty="0"/>
              <a:t> </a:t>
            </a:r>
            <a:r>
              <a:rPr lang="en-US" sz="2200" dirty="0" err="1"/>
              <a:t>handelt</a:t>
            </a:r>
            <a:r>
              <a:rPr lang="en-US" sz="2200" dirty="0"/>
              <a:t> es </a:t>
            </a:r>
            <a:r>
              <a:rPr lang="en-US" sz="2200" dirty="0" err="1"/>
              <a:t>sich</a:t>
            </a:r>
            <a:r>
              <a:rPr lang="en-US" sz="2200" dirty="0"/>
              <a:t> um das </a:t>
            </a:r>
            <a:r>
              <a:rPr lang="en-US" sz="2200" dirty="0" err="1"/>
              <a:t>Sammeln</a:t>
            </a:r>
            <a:r>
              <a:rPr lang="en-US" sz="2200" dirty="0"/>
              <a:t> und </a:t>
            </a:r>
            <a:r>
              <a:rPr lang="en-US" sz="2200" dirty="0" err="1"/>
              <a:t>Analysieren</a:t>
            </a:r>
            <a:r>
              <a:rPr lang="en-US" sz="2200" dirty="0"/>
              <a:t> von </a:t>
            </a:r>
            <a:r>
              <a:rPr lang="en-US" sz="2200" dirty="0" err="1"/>
              <a:t>Publikumsdaten</a:t>
            </a:r>
            <a:r>
              <a:rPr lang="en-US" sz="2200" dirty="0"/>
              <a:t>, die in </a:t>
            </a:r>
            <a:r>
              <a:rPr lang="en-US" sz="2200" dirty="0" err="1"/>
              <a:t>sozialen</a:t>
            </a:r>
            <a:r>
              <a:rPr lang="en-US" sz="2200" dirty="0"/>
              <a:t> </a:t>
            </a:r>
            <a:r>
              <a:rPr lang="en-US" sz="2200" dirty="0" err="1"/>
              <a:t>Netzwerken</a:t>
            </a:r>
            <a:r>
              <a:rPr lang="en-US" sz="2200" dirty="0"/>
              <a:t> </a:t>
            </a:r>
            <a:r>
              <a:rPr lang="en-US" sz="2200" dirty="0" err="1"/>
              <a:t>geteilt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, um die </a:t>
            </a:r>
            <a:r>
              <a:rPr lang="en-US" sz="2200" dirty="0" err="1"/>
              <a:t>strategischen</a:t>
            </a:r>
            <a:r>
              <a:rPr lang="en-US" sz="2200" dirty="0"/>
              <a:t> </a:t>
            </a:r>
            <a:r>
              <a:rPr lang="en-US" sz="2200" dirty="0" err="1"/>
              <a:t>Geschäftsentscheidungen</a:t>
            </a:r>
            <a:r>
              <a:rPr lang="en-US" sz="2200" dirty="0"/>
              <a:t> </a:t>
            </a:r>
            <a:r>
              <a:rPr lang="en-US" sz="2200" dirty="0" err="1"/>
              <a:t>eines</a:t>
            </a:r>
            <a:r>
              <a:rPr lang="en-US" sz="2200" dirty="0"/>
              <a:t> </a:t>
            </a:r>
            <a:r>
              <a:rPr lang="en-US" sz="2200" dirty="0" err="1"/>
              <a:t>Unternehmens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verbessern</a:t>
            </a:r>
            <a:r>
              <a:rPr lang="en-US" sz="2200" dirty="0"/>
              <a:t>.</a:t>
            </a:r>
          </a:p>
          <a:p>
            <a:pPr indent="0"/>
            <a:r>
              <a:rPr lang="en-US" sz="2200" dirty="0" err="1"/>
              <a:t>Soziale</a:t>
            </a:r>
            <a:r>
              <a:rPr lang="en-US" sz="2200" dirty="0"/>
              <a:t> </a:t>
            </a:r>
            <a:r>
              <a:rPr lang="en-US" sz="2200" dirty="0" err="1"/>
              <a:t>Medien</a:t>
            </a:r>
            <a:r>
              <a:rPr lang="en-US" sz="2200" dirty="0"/>
              <a:t> </a:t>
            </a:r>
            <a:r>
              <a:rPr lang="en-US" sz="2200" dirty="0" err="1"/>
              <a:t>können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Unternehmen</a:t>
            </a:r>
            <a:r>
              <a:rPr lang="en-US" sz="2200" dirty="0"/>
              <a:t> von </a:t>
            </a:r>
            <a:r>
              <a:rPr lang="en-US" sz="2200" dirty="0" err="1"/>
              <a:t>Vorteil</a:t>
            </a:r>
            <a:r>
              <a:rPr lang="en-US" sz="2200" dirty="0"/>
              <a:t> sein, da </a:t>
            </a:r>
            <a:r>
              <a:rPr lang="en-US" sz="2200" dirty="0" err="1"/>
              <a:t>sie</a:t>
            </a:r>
            <a:r>
              <a:rPr lang="en-US" sz="2200" dirty="0"/>
              <a:t> es </a:t>
            </a:r>
            <a:r>
              <a:rPr lang="en-US" sz="2200" dirty="0" err="1"/>
              <a:t>Vermarktern</a:t>
            </a:r>
            <a:r>
              <a:rPr lang="en-US" sz="2200" dirty="0"/>
              <a:t> </a:t>
            </a:r>
            <a:r>
              <a:rPr lang="en-US" sz="2200" dirty="0" err="1"/>
              <a:t>ermöglichen</a:t>
            </a:r>
            <a:r>
              <a:rPr lang="en-US" sz="2200" dirty="0"/>
              <a:t>, Trends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Verbraucherverhalten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erkennen</a:t>
            </a:r>
            <a:r>
              <a:rPr lang="en-US" sz="2200" dirty="0"/>
              <a:t>, die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ihre</a:t>
            </a:r>
            <a:r>
              <a:rPr lang="en-US" sz="2200" dirty="0"/>
              <a:t> Branche relevant </a:t>
            </a:r>
            <a:r>
              <a:rPr lang="en-US" sz="2200" dirty="0" err="1"/>
              <a:t>sind</a:t>
            </a:r>
            <a:r>
              <a:rPr lang="en-US" sz="2200" dirty="0"/>
              <a:t> und den </a:t>
            </a:r>
            <a:r>
              <a:rPr lang="en-US" sz="2200" dirty="0" err="1"/>
              <a:t>Erfolg</a:t>
            </a:r>
            <a:r>
              <a:rPr lang="en-US" sz="2200" dirty="0"/>
              <a:t> von </a:t>
            </a:r>
            <a:r>
              <a:rPr lang="en-US" sz="2200" dirty="0" err="1"/>
              <a:t>Marketingmaßnahmen</a:t>
            </a:r>
            <a:r>
              <a:rPr lang="en-US" sz="2200" dirty="0"/>
              <a:t> </a:t>
            </a:r>
            <a:r>
              <a:rPr lang="en-US" sz="2200" dirty="0" err="1"/>
              <a:t>beeinflussen</a:t>
            </a:r>
            <a:r>
              <a:rPr lang="en-US" sz="2200" dirty="0"/>
              <a:t> </a:t>
            </a:r>
            <a:r>
              <a:rPr lang="en-US" sz="2200" dirty="0" err="1"/>
              <a:t>können</a:t>
            </a:r>
            <a:r>
              <a:rPr lang="en-US" sz="22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C6771-C2CC-485E-98D0-00831B684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9215" y="125610"/>
            <a:ext cx="4716425" cy="582221"/>
          </a:xfrm>
        </p:spPr>
        <p:txBody>
          <a:bodyPr>
            <a:noAutofit/>
          </a:bodyPr>
          <a:lstStyle/>
          <a:p>
            <a:r>
              <a:rPr lang="en-US" dirty="0"/>
              <a:t>5. Social Media </a:t>
            </a:r>
            <a:r>
              <a:rPr lang="en-US" dirty="0" err="1"/>
              <a:t>Analytik</a:t>
            </a:r>
            <a:r>
              <a:rPr lang="en-US" dirty="0"/>
              <a:t>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124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35DC6E3-CEA1-4804-A5EF-9F74D0D1927B}"/>
              </a:ext>
            </a:extLst>
          </p:cNvPr>
          <p:cNvSpPr txBox="1"/>
          <p:nvPr/>
        </p:nvSpPr>
        <p:spPr>
          <a:xfrm>
            <a:off x="9734719" y="6501950"/>
            <a:ext cx="1997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E2D566-48F0-4BB5-A57D-3460EE79DF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967" y="3688090"/>
            <a:ext cx="2526874" cy="2260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sz="1400" dirty="0"/>
              <a:t>Die Definition </a:t>
            </a:r>
            <a:r>
              <a:rPr lang="en-US" sz="1400" dirty="0" err="1"/>
              <a:t>Ihres</a:t>
            </a:r>
            <a:r>
              <a:rPr lang="en-US" sz="1400" dirty="0"/>
              <a:t> </a:t>
            </a:r>
            <a:r>
              <a:rPr lang="en-US" sz="1400" dirty="0" err="1"/>
              <a:t>Marktes</a:t>
            </a:r>
            <a:r>
              <a:rPr lang="en-US" sz="1400" dirty="0"/>
              <a:t> </a:t>
            </a:r>
            <a:r>
              <a:rPr lang="en-US" sz="1400" dirty="0" err="1"/>
              <a:t>kann</a:t>
            </a:r>
            <a:r>
              <a:rPr lang="en-US" sz="1400" dirty="0"/>
              <a:t> </a:t>
            </a:r>
            <a:r>
              <a:rPr lang="en-US" sz="1400" b="1" dirty="0" err="1"/>
              <a:t>verschiedene</a:t>
            </a:r>
            <a:r>
              <a:rPr lang="en-US" sz="1400" b="1" dirty="0"/>
              <a:t> </a:t>
            </a:r>
            <a:r>
              <a:rPr lang="en-US" sz="1400" b="1" dirty="0" err="1"/>
              <a:t>Perspektiven</a:t>
            </a:r>
            <a:r>
              <a:rPr lang="en-US" sz="1400" b="1" dirty="0"/>
              <a:t> </a:t>
            </a:r>
            <a:r>
              <a:rPr lang="en-US" sz="1400" b="1" dirty="0" err="1"/>
              <a:t>bieten</a:t>
            </a:r>
            <a:r>
              <a:rPr lang="en-US" sz="1400" dirty="0"/>
              <a:t>, von </a:t>
            </a:r>
            <a:r>
              <a:rPr lang="en-US" sz="1400" dirty="0" err="1"/>
              <a:t>kundenbasierten</a:t>
            </a:r>
            <a:r>
              <a:rPr lang="en-US" sz="1400" dirty="0"/>
              <a:t> </a:t>
            </a:r>
            <a:r>
              <a:rPr lang="en-US" sz="1400" dirty="0" err="1"/>
              <a:t>Märkten</a:t>
            </a:r>
            <a:r>
              <a:rPr lang="en-US" sz="1400" dirty="0"/>
              <a:t> bis </a:t>
            </a:r>
            <a:r>
              <a:rPr lang="en-US" sz="1400" dirty="0" err="1"/>
              <a:t>hin</a:t>
            </a:r>
            <a:r>
              <a:rPr lang="en-US" sz="1400" dirty="0"/>
              <a:t> </a:t>
            </a:r>
            <a:r>
              <a:rPr lang="en-US" sz="1400" dirty="0" err="1"/>
              <a:t>zu</a:t>
            </a:r>
            <a:r>
              <a:rPr lang="en-US" sz="1400" dirty="0"/>
              <a:t> </a:t>
            </a:r>
            <a:r>
              <a:rPr lang="en-US" sz="1400" dirty="0" err="1"/>
              <a:t>konkurrentenbasierten</a:t>
            </a:r>
            <a:r>
              <a:rPr lang="en-US" sz="1400" dirty="0"/>
              <a:t> </a:t>
            </a:r>
            <a:r>
              <a:rPr lang="en-US" sz="1400" dirty="0" err="1"/>
              <a:t>Märkten</a:t>
            </a:r>
            <a:r>
              <a:rPr lang="en-US" sz="1400" dirty="0"/>
              <a:t>, und </a:t>
            </a:r>
            <a:r>
              <a:rPr lang="en-US" sz="1400" dirty="0" err="1"/>
              <a:t>kann</a:t>
            </a:r>
            <a:r>
              <a:rPr lang="en-US" sz="1400" dirty="0"/>
              <a:t> </a:t>
            </a:r>
            <a:r>
              <a:rPr lang="en-US" sz="1400" dirty="0" err="1"/>
              <a:t>somit</a:t>
            </a:r>
            <a:r>
              <a:rPr lang="en-US" sz="1400" dirty="0"/>
              <a:t> </a:t>
            </a:r>
            <a:r>
              <a:rPr lang="en-US" sz="1400" b="1" dirty="0" err="1"/>
              <a:t>Chancen</a:t>
            </a:r>
            <a:r>
              <a:rPr lang="en-US" sz="1400" b="1" dirty="0"/>
              <a:t> und </a:t>
            </a:r>
            <a:r>
              <a:rPr lang="en-US" sz="1400" b="1" dirty="0" err="1"/>
              <a:t>Bedrohungen</a:t>
            </a:r>
            <a:r>
              <a:rPr lang="en-US" sz="1400" b="1" dirty="0"/>
              <a:t> </a:t>
            </a:r>
            <a:r>
              <a:rPr lang="en-US" sz="1400" b="1" dirty="0" err="1"/>
              <a:t>identifizieren</a:t>
            </a:r>
            <a:r>
              <a:rPr lang="en-US" sz="1400" b="1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6DA93-542A-4CC6-B5E5-626860B910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66091" y="3612622"/>
            <a:ext cx="2373570" cy="2260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sz="1400" dirty="0" err="1"/>
              <a:t>Märkte</a:t>
            </a:r>
            <a:r>
              <a:rPr lang="en-US" sz="1400" dirty="0"/>
              <a:t> </a:t>
            </a:r>
            <a:r>
              <a:rPr lang="en-US" sz="1400" dirty="0" err="1"/>
              <a:t>sind</a:t>
            </a:r>
            <a:r>
              <a:rPr lang="en-US" sz="1400" dirty="0"/>
              <a:t> </a:t>
            </a:r>
            <a:r>
              <a:rPr lang="en-US" sz="1400" dirty="0" err="1"/>
              <a:t>komplexe</a:t>
            </a:r>
            <a:r>
              <a:rPr lang="en-US" sz="1400" dirty="0"/>
              <a:t> </a:t>
            </a:r>
            <a:r>
              <a:rPr lang="en-US" sz="1400" dirty="0" err="1"/>
              <a:t>Ökosysteme</a:t>
            </a:r>
            <a:r>
              <a:rPr lang="en-US" sz="1400" dirty="0"/>
              <a:t>, und die </a:t>
            </a:r>
            <a:r>
              <a:rPr lang="en-US" sz="1400" dirty="0" err="1"/>
              <a:t>Kenntnis</a:t>
            </a:r>
            <a:r>
              <a:rPr lang="en-US" sz="1400" dirty="0"/>
              <a:t> </a:t>
            </a:r>
            <a:r>
              <a:rPr lang="en-US" sz="1400" dirty="0" err="1"/>
              <a:t>Ihres</a:t>
            </a:r>
            <a:r>
              <a:rPr lang="en-US" sz="1400" dirty="0"/>
              <a:t> </a:t>
            </a:r>
            <a:r>
              <a:rPr lang="en-US" sz="1400" dirty="0" err="1"/>
              <a:t>Marktes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 die </a:t>
            </a:r>
            <a:r>
              <a:rPr lang="en-US" sz="1400" dirty="0" err="1"/>
              <a:t>Voraussetzung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Marktleistung</a:t>
            </a:r>
            <a:r>
              <a:rPr lang="en-US" sz="1400" dirty="0"/>
              <a:t> und </a:t>
            </a:r>
            <a:r>
              <a:rPr lang="en-US" sz="1400" dirty="0" err="1"/>
              <a:t>Rentabilität</a:t>
            </a:r>
            <a:r>
              <a:rPr lang="en-US" sz="1400" dirty="0"/>
              <a:t>. Die </a:t>
            </a:r>
            <a:r>
              <a:rPr lang="en-US" sz="1400" dirty="0" err="1"/>
              <a:t>Bewertung</a:t>
            </a:r>
            <a:r>
              <a:rPr lang="en-US" sz="1400" dirty="0"/>
              <a:t> von </a:t>
            </a:r>
            <a:r>
              <a:rPr lang="en-US" sz="1400" dirty="0" err="1"/>
              <a:t>Segmentierungsvariablen</a:t>
            </a:r>
            <a:r>
              <a:rPr lang="en-US" sz="1400" dirty="0"/>
              <a:t> </a:t>
            </a:r>
            <a:r>
              <a:rPr lang="en-US" sz="1400" b="1" dirty="0" err="1"/>
              <a:t>kann</a:t>
            </a:r>
            <a:r>
              <a:rPr lang="en-US" sz="1400" b="1" dirty="0"/>
              <a:t> </a:t>
            </a:r>
            <a:r>
              <a:rPr lang="en-US" sz="1400" b="1" dirty="0" err="1"/>
              <a:t>Wettbewerbsvorteile</a:t>
            </a:r>
            <a:r>
              <a:rPr lang="en-US" sz="1400" b="1" dirty="0"/>
              <a:t> und </a:t>
            </a:r>
            <a:r>
              <a:rPr lang="en-US" sz="1400" b="1" dirty="0" err="1"/>
              <a:t>Rentabilität</a:t>
            </a:r>
            <a:r>
              <a:rPr lang="en-US" sz="1400" b="1" dirty="0"/>
              <a:t> </a:t>
            </a:r>
            <a:r>
              <a:rPr lang="en-US" sz="1400" b="1" dirty="0" err="1"/>
              <a:t>verbessern</a:t>
            </a:r>
            <a:r>
              <a:rPr lang="en-US" sz="1400" dirty="0"/>
              <a:t>.</a:t>
            </a:r>
            <a:endParaRPr lang="en-IE" sz="1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5EC181-311E-4B57-8D74-33FA173669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8273" y="3551034"/>
            <a:ext cx="2467118" cy="24158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sz="1400" dirty="0"/>
              <a:t>Eine </a:t>
            </a:r>
            <a:r>
              <a:rPr lang="en-US" sz="1400" dirty="0" err="1"/>
              <a:t>strategische</a:t>
            </a:r>
            <a:r>
              <a:rPr lang="en-US" sz="1400" dirty="0"/>
              <a:t> </a:t>
            </a:r>
            <a:r>
              <a:rPr lang="en-US" sz="1400" dirty="0" err="1"/>
              <a:t>Marktpositionierung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 </a:t>
            </a:r>
            <a:r>
              <a:rPr lang="en-US" sz="1400" dirty="0" err="1"/>
              <a:t>unerlässlich</a:t>
            </a:r>
            <a:r>
              <a:rPr lang="en-US" sz="1400" dirty="0"/>
              <a:t>, um </a:t>
            </a:r>
            <a:r>
              <a:rPr lang="en-US" sz="1400" dirty="0" err="1"/>
              <a:t>einen</a:t>
            </a:r>
            <a:r>
              <a:rPr lang="en-US" sz="1400" dirty="0"/>
              <a:t> </a:t>
            </a:r>
            <a:r>
              <a:rPr lang="en-US" sz="1400" b="1" dirty="0" err="1"/>
              <a:t>nachhaltigen</a:t>
            </a:r>
            <a:r>
              <a:rPr lang="en-US" sz="1400" b="1" dirty="0"/>
              <a:t> </a:t>
            </a:r>
            <a:r>
              <a:rPr lang="en-US" sz="1400" b="1" dirty="0" err="1"/>
              <a:t>Wettbewerbsvorteil</a:t>
            </a:r>
            <a:r>
              <a:rPr lang="en-US" sz="1400" b="1" dirty="0"/>
              <a:t> </a:t>
            </a:r>
            <a:r>
              <a:rPr lang="en-US" sz="1400" b="1" dirty="0" err="1"/>
              <a:t>zu</a:t>
            </a:r>
            <a:r>
              <a:rPr lang="en-US" sz="1400" b="1" dirty="0"/>
              <a:t> </a:t>
            </a:r>
            <a:r>
              <a:rPr lang="en-US" sz="1400" b="1" dirty="0" err="1"/>
              <a:t>erzielen</a:t>
            </a:r>
            <a:r>
              <a:rPr lang="en-US" sz="1400" b="1" dirty="0"/>
              <a:t> und die </a:t>
            </a:r>
            <a:r>
              <a:rPr lang="en-US" sz="1400" b="1" dirty="0" err="1"/>
              <a:t>langfristige</a:t>
            </a:r>
            <a:r>
              <a:rPr lang="en-US" sz="1400" b="1" dirty="0"/>
              <a:t> </a:t>
            </a:r>
            <a:r>
              <a:rPr lang="en-US" sz="1400" b="1" dirty="0" err="1"/>
              <a:t>Rentabilität</a:t>
            </a:r>
            <a:r>
              <a:rPr lang="en-US" sz="1400" b="1" dirty="0"/>
              <a:t> </a:t>
            </a:r>
            <a:r>
              <a:rPr lang="en-US" sz="1400" b="1" dirty="0" err="1"/>
              <a:t>eines</a:t>
            </a:r>
            <a:r>
              <a:rPr lang="en-US" sz="1400" b="1" dirty="0"/>
              <a:t> </a:t>
            </a:r>
            <a:r>
              <a:rPr lang="en-US" sz="1400" b="1" dirty="0" err="1"/>
              <a:t>Unternehmens</a:t>
            </a:r>
            <a:r>
              <a:rPr lang="en-US" sz="1400" b="1" dirty="0"/>
              <a:t> </a:t>
            </a:r>
            <a:r>
              <a:rPr lang="en-US" sz="1400" b="1" dirty="0" err="1"/>
              <a:t>zu</a:t>
            </a:r>
            <a:r>
              <a:rPr lang="en-US" sz="1400" b="1" dirty="0"/>
              <a:t> </a:t>
            </a:r>
            <a:r>
              <a:rPr lang="en-US" sz="1400" b="1" dirty="0" err="1"/>
              <a:t>gewährleisten</a:t>
            </a:r>
            <a:r>
              <a:rPr lang="en-US" sz="1400" b="1" dirty="0"/>
              <a:t>.  </a:t>
            </a:r>
            <a:r>
              <a:rPr lang="en-US" sz="1400" dirty="0"/>
              <a:t>Sie </a:t>
            </a:r>
            <a:r>
              <a:rPr lang="en-US" sz="1400" dirty="0" err="1"/>
              <a:t>müssen</a:t>
            </a:r>
            <a:r>
              <a:rPr lang="en-US" sz="1400" dirty="0"/>
              <a:t> die </a:t>
            </a:r>
            <a:r>
              <a:rPr lang="en-US" sz="1400" dirty="0" err="1"/>
              <a:t>Bedürfnisse</a:t>
            </a:r>
            <a:r>
              <a:rPr lang="en-US" sz="1400" dirty="0"/>
              <a:t> der </a:t>
            </a:r>
            <a:r>
              <a:rPr lang="en-US" sz="1400" dirty="0" err="1"/>
              <a:t>Kunden</a:t>
            </a:r>
            <a:r>
              <a:rPr lang="en-US" sz="1400" dirty="0"/>
              <a:t> </a:t>
            </a:r>
            <a:r>
              <a:rPr lang="en-US" sz="1400" dirty="0" err="1"/>
              <a:t>besser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die der </a:t>
            </a:r>
            <a:r>
              <a:rPr lang="en-US" sz="1400" dirty="0" err="1"/>
              <a:t>Wettbewerber</a:t>
            </a:r>
            <a:r>
              <a:rPr lang="en-US" sz="1400" dirty="0"/>
              <a:t> </a:t>
            </a:r>
            <a:r>
              <a:rPr lang="en-US" sz="1400" dirty="0" err="1"/>
              <a:t>erfüllen</a:t>
            </a:r>
            <a:r>
              <a:rPr lang="en-US" sz="1400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61A885-19F9-4E24-9791-AB577DF2A0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53953" y="3467511"/>
            <a:ext cx="2745885" cy="27851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n-US" sz="1400" dirty="0"/>
              <a:t>Die </a:t>
            </a:r>
            <a:r>
              <a:rPr lang="en-US" sz="1400" dirty="0" err="1"/>
              <a:t>Verhaltensanalyse</a:t>
            </a:r>
            <a:r>
              <a:rPr lang="en-US" sz="1400" dirty="0"/>
              <a:t> </a:t>
            </a:r>
            <a:r>
              <a:rPr lang="en-US" sz="1400" dirty="0" err="1"/>
              <a:t>spielt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/>
              <a:t>wichtige</a:t>
            </a:r>
            <a:r>
              <a:rPr lang="en-US" sz="1400" dirty="0"/>
              <a:t> Rolle, </a:t>
            </a:r>
            <a:r>
              <a:rPr lang="en-US" sz="1400" b="1" dirty="0"/>
              <a:t>um </a:t>
            </a:r>
            <a:r>
              <a:rPr lang="en-US" sz="1400" b="1" dirty="0" err="1"/>
              <a:t>zu</a:t>
            </a:r>
            <a:r>
              <a:rPr lang="en-US" sz="1400" b="1" dirty="0"/>
              <a:t> verstehen, </a:t>
            </a:r>
            <a:r>
              <a:rPr lang="en-US" sz="1400" b="1" dirty="0" err="1"/>
              <a:t>wer</a:t>
            </a:r>
            <a:r>
              <a:rPr lang="en-US" sz="1400" b="1" dirty="0"/>
              <a:t> </a:t>
            </a:r>
            <a:r>
              <a:rPr lang="en-US" sz="1400" b="1" dirty="0" err="1"/>
              <a:t>Ihre</a:t>
            </a:r>
            <a:r>
              <a:rPr lang="en-US" sz="1400" b="1" dirty="0"/>
              <a:t> </a:t>
            </a:r>
            <a:r>
              <a:rPr lang="en-US" sz="1400" b="1" dirty="0" err="1"/>
              <a:t>Kunden</a:t>
            </a:r>
            <a:r>
              <a:rPr lang="en-US" sz="1400" b="1" dirty="0"/>
              <a:t> </a:t>
            </a:r>
            <a:r>
              <a:rPr lang="en-US" sz="1400" b="1" dirty="0" err="1"/>
              <a:t>sind</a:t>
            </a:r>
            <a:r>
              <a:rPr lang="en-US" sz="1400" b="1" dirty="0"/>
              <a:t> und </a:t>
            </a:r>
            <a:r>
              <a:rPr lang="en-US" sz="1400" b="1" dirty="0" err="1"/>
              <a:t>welche</a:t>
            </a:r>
            <a:r>
              <a:rPr lang="en-US" sz="1400" b="1" dirty="0"/>
              <a:t> </a:t>
            </a:r>
            <a:r>
              <a:rPr lang="en-US" sz="1400" b="1" dirty="0" err="1"/>
              <a:t>Bedürfnisse</a:t>
            </a:r>
            <a:r>
              <a:rPr lang="en-US" sz="1400" b="1" dirty="0"/>
              <a:t> </a:t>
            </a:r>
            <a:r>
              <a:rPr lang="en-US" sz="1400" b="1" dirty="0" err="1"/>
              <a:t>sie</a:t>
            </a:r>
            <a:r>
              <a:rPr lang="en-US" sz="1400" b="1" dirty="0"/>
              <a:t> </a:t>
            </a:r>
            <a:r>
              <a:rPr lang="en-US" sz="1400" b="1" dirty="0" err="1"/>
              <a:t>haben</a:t>
            </a:r>
            <a:r>
              <a:rPr lang="en-US" sz="1400" b="1" dirty="0"/>
              <a:t>. </a:t>
            </a:r>
            <a:r>
              <a:rPr lang="en-US" sz="1400" dirty="0" err="1"/>
              <a:t>Kaufentscheidungen</a:t>
            </a:r>
            <a:r>
              <a:rPr lang="en-US" sz="1400" dirty="0"/>
              <a:t> </a:t>
            </a:r>
            <a:r>
              <a:rPr lang="en-US" sz="1400" dirty="0" err="1"/>
              <a:t>werden</a:t>
            </a:r>
            <a:r>
              <a:rPr lang="en-US" sz="1400" dirty="0"/>
              <a:t> in </a:t>
            </a:r>
            <a:r>
              <a:rPr lang="en-US" sz="1400" dirty="0" err="1"/>
              <a:t>verschiedenen</a:t>
            </a:r>
            <a:r>
              <a:rPr lang="en-US" sz="1400" dirty="0"/>
              <a:t> </a:t>
            </a:r>
            <a:r>
              <a:rPr lang="en-US" sz="1400" dirty="0" err="1"/>
              <a:t>Phasen</a:t>
            </a:r>
            <a:r>
              <a:rPr lang="en-US" sz="1400" dirty="0"/>
              <a:t> </a:t>
            </a:r>
            <a:r>
              <a:rPr lang="en-US" sz="1400" dirty="0" err="1"/>
              <a:t>getroffen</a:t>
            </a:r>
            <a:r>
              <a:rPr lang="en-US" sz="1400" dirty="0"/>
              <a:t> und </a:t>
            </a:r>
            <a:r>
              <a:rPr lang="en-US" sz="1400" dirty="0" err="1"/>
              <a:t>betreffen</a:t>
            </a:r>
            <a:r>
              <a:rPr lang="en-US" sz="1400" dirty="0"/>
              <a:t> in der Regel </a:t>
            </a:r>
            <a:r>
              <a:rPr lang="en-US" sz="1400" dirty="0" err="1"/>
              <a:t>mehrere</a:t>
            </a:r>
            <a:r>
              <a:rPr lang="en-US" sz="1400" dirty="0"/>
              <a:t> </a:t>
            </a:r>
            <a:r>
              <a:rPr lang="en-US" sz="1400" dirty="0" err="1"/>
              <a:t>Akteure</a:t>
            </a:r>
            <a:r>
              <a:rPr lang="en-US" sz="1400" dirty="0"/>
              <a:t>. </a:t>
            </a:r>
            <a:r>
              <a:rPr lang="en-US" sz="1400" dirty="0" err="1"/>
              <a:t>Durch</a:t>
            </a:r>
            <a:r>
              <a:rPr lang="en-US" sz="1400" dirty="0"/>
              <a:t> die </a:t>
            </a:r>
            <a:r>
              <a:rPr lang="en-US" sz="1400" dirty="0" err="1"/>
              <a:t>Nutzung</a:t>
            </a:r>
            <a:r>
              <a:rPr lang="en-US" sz="1400" dirty="0"/>
              <a:t> von </a:t>
            </a:r>
            <a:r>
              <a:rPr lang="en-US" sz="1400" dirty="0" err="1"/>
              <a:t>Daten</a:t>
            </a:r>
            <a:r>
              <a:rPr lang="en-US" sz="1400" dirty="0"/>
              <a:t> </a:t>
            </a:r>
            <a:r>
              <a:rPr lang="en-US" sz="1400" dirty="0" err="1"/>
              <a:t>zum</a:t>
            </a:r>
            <a:r>
              <a:rPr lang="en-US" sz="1400" dirty="0"/>
              <a:t> </a:t>
            </a:r>
            <a:r>
              <a:rPr lang="en-US" sz="1400" dirty="0" err="1"/>
              <a:t>Kundenverhalten</a:t>
            </a:r>
            <a:r>
              <a:rPr lang="en-US" sz="1400" dirty="0"/>
              <a:t> </a:t>
            </a:r>
            <a:r>
              <a:rPr lang="en-US" sz="1400" b="1" dirty="0" err="1"/>
              <a:t>können</a:t>
            </a:r>
            <a:r>
              <a:rPr lang="en-US" sz="1400" b="1" dirty="0"/>
              <a:t> Sie </a:t>
            </a:r>
            <a:r>
              <a:rPr lang="en-US" sz="1400" b="1" dirty="0" err="1"/>
              <a:t>Ihr</a:t>
            </a:r>
            <a:r>
              <a:rPr lang="en-US" sz="1400" b="1" dirty="0"/>
              <a:t> </a:t>
            </a:r>
            <a:r>
              <a:rPr lang="en-US" sz="1400" b="1" dirty="0" err="1"/>
              <a:t>Marktsegment</a:t>
            </a:r>
            <a:r>
              <a:rPr lang="en-US" sz="1400" b="1" dirty="0"/>
              <a:t> </a:t>
            </a:r>
            <a:r>
              <a:rPr lang="en-US" sz="1400" b="1" dirty="0" err="1"/>
              <a:t>bestimmen</a:t>
            </a:r>
            <a:r>
              <a:rPr lang="en-US" sz="1400" b="1" dirty="0"/>
              <a:t> und </a:t>
            </a:r>
            <a:r>
              <a:rPr lang="en-US" sz="1400" b="1" dirty="0" err="1"/>
              <a:t>Ihre</a:t>
            </a:r>
            <a:r>
              <a:rPr lang="en-US" sz="1400" b="1" dirty="0"/>
              <a:t> </a:t>
            </a:r>
            <a:r>
              <a:rPr lang="en-US" sz="1400" b="1" dirty="0" err="1"/>
              <a:t>Marketingbotschaft</a:t>
            </a:r>
            <a:r>
              <a:rPr lang="en-US" sz="1400" b="1" dirty="0"/>
              <a:t> </a:t>
            </a:r>
            <a:r>
              <a:rPr lang="en-US" sz="1400" b="1" dirty="0" err="1"/>
              <a:t>bzw</a:t>
            </a:r>
            <a:r>
              <a:rPr lang="en-US" sz="1400" b="1" dirty="0"/>
              <a:t>. </a:t>
            </a:r>
            <a:r>
              <a:rPr lang="en-US" sz="1400" b="1" dirty="0" err="1"/>
              <a:t>Ihren</a:t>
            </a:r>
            <a:r>
              <a:rPr lang="en-US" sz="1400" b="1" dirty="0"/>
              <a:t> </a:t>
            </a:r>
            <a:r>
              <a:rPr lang="en-US" sz="1400" b="1" dirty="0" err="1"/>
              <a:t>Kanal</a:t>
            </a:r>
            <a:r>
              <a:rPr lang="en-US" sz="1400" b="1" dirty="0"/>
              <a:t> </a:t>
            </a:r>
            <a:r>
              <a:rPr lang="en-US" sz="1400" b="1" dirty="0" err="1"/>
              <a:t>verfeinern</a:t>
            </a:r>
            <a:r>
              <a:rPr lang="en-US" sz="1400" b="1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19C2E2-2A36-49EB-99AD-8200135348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000" y="356050"/>
            <a:ext cx="11696700" cy="9489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Die </a:t>
            </a:r>
            <a:r>
              <a:rPr lang="en-US" dirty="0" err="1"/>
              <a:t>Erfassung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Vielzahl</a:t>
            </a:r>
            <a:r>
              <a:rPr lang="en-US" dirty="0"/>
              <a:t> von </a:t>
            </a:r>
            <a:r>
              <a:rPr lang="en-US" dirty="0" err="1"/>
              <a:t>Marktdaten</a:t>
            </a:r>
            <a:r>
              <a:rPr lang="en-US" dirty="0"/>
              <a:t> </a:t>
            </a:r>
            <a:r>
              <a:rPr lang="en-US" dirty="0" err="1"/>
              <a:t>hilft</a:t>
            </a:r>
            <a:r>
              <a:rPr lang="en-US" dirty="0"/>
              <a:t> </a:t>
            </a:r>
            <a:r>
              <a:rPr lang="en-US" dirty="0" err="1"/>
              <a:t>Ihnen</a:t>
            </a:r>
            <a:r>
              <a:rPr lang="en-US" dirty="0"/>
              <a:t>,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solide</a:t>
            </a:r>
            <a:r>
              <a:rPr lang="en-US" dirty="0"/>
              <a:t> </a:t>
            </a:r>
            <a:r>
              <a:rPr lang="en-US" dirty="0" err="1"/>
              <a:t>Marken</a:t>
            </a:r>
            <a:r>
              <a:rPr lang="en-US" dirty="0"/>
              <a:t>- und </a:t>
            </a:r>
            <a:r>
              <a:rPr lang="en-US" dirty="0" err="1"/>
              <a:t>Marketingstrategie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entwickeln</a:t>
            </a:r>
            <a:r>
              <a:rPr lang="en-US" dirty="0"/>
              <a:t>.</a:t>
            </a:r>
          </a:p>
        </p:txBody>
      </p:sp>
      <p:grpSp>
        <p:nvGrpSpPr>
          <p:cNvPr id="21" name="Graphic 2">
            <a:extLst>
              <a:ext uri="{FF2B5EF4-FFF2-40B4-BE49-F238E27FC236}">
                <a16:creationId xmlns:a16="http://schemas.microsoft.com/office/drawing/2014/main" id="{8AFAAF8B-767C-4815-9814-CD79E83454C6}"/>
              </a:ext>
            </a:extLst>
          </p:cNvPr>
          <p:cNvGrpSpPr/>
          <p:nvPr/>
        </p:nvGrpSpPr>
        <p:grpSpPr>
          <a:xfrm>
            <a:off x="7052186" y="1827650"/>
            <a:ext cx="952569" cy="1014306"/>
            <a:chOff x="3918554" y="774528"/>
            <a:chExt cx="868197" cy="924466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6363E2B7-B850-4C63-A89A-DC1A52C91260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26" name="Freeform 300">
                <a:extLst>
                  <a:ext uri="{FF2B5EF4-FFF2-40B4-BE49-F238E27FC236}">
                    <a16:creationId xmlns:a16="http://schemas.microsoft.com/office/drawing/2014/main" id="{999A73FA-1425-4730-BB0D-E475850127DB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301">
                <a:extLst>
                  <a:ext uri="{FF2B5EF4-FFF2-40B4-BE49-F238E27FC236}">
                    <a16:creationId xmlns:a16="http://schemas.microsoft.com/office/drawing/2014/main" id="{504CEA68-8D2D-43A6-9E61-B1555D866D92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C73696C9-EC58-4967-B100-2626A7D32835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24" name="Freeform 298">
                <a:extLst>
                  <a:ext uri="{FF2B5EF4-FFF2-40B4-BE49-F238E27FC236}">
                    <a16:creationId xmlns:a16="http://schemas.microsoft.com/office/drawing/2014/main" id="{1C7783F0-E6BB-4182-B5CD-23A966847512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99">
                <a:extLst>
                  <a:ext uri="{FF2B5EF4-FFF2-40B4-BE49-F238E27FC236}">
                    <a16:creationId xmlns:a16="http://schemas.microsoft.com/office/drawing/2014/main" id="{CA63D4FC-B390-4CEE-BBE0-DE3155687AE8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aphic 3">
            <a:extLst>
              <a:ext uri="{FF2B5EF4-FFF2-40B4-BE49-F238E27FC236}">
                <a16:creationId xmlns:a16="http://schemas.microsoft.com/office/drawing/2014/main" id="{37D4FF9E-FDB3-4103-A8C4-492AC5BE497F}"/>
              </a:ext>
            </a:extLst>
          </p:cNvPr>
          <p:cNvGrpSpPr/>
          <p:nvPr/>
        </p:nvGrpSpPr>
        <p:grpSpPr>
          <a:xfrm>
            <a:off x="9631606" y="1920690"/>
            <a:ext cx="1097482" cy="800886"/>
            <a:chOff x="8408232" y="3880051"/>
            <a:chExt cx="1097482" cy="800886"/>
          </a:xfrm>
        </p:grpSpPr>
        <p:sp>
          <p:nvSpPr>
            <p:cNvPr id="31" name="Freeform 1501">
              <a:extLst>
                <a:ext uri="{FF2B5EF4-FFF2-40B4-BE49-F238E27FC236}">
                  <a16:creationId xmlns:a16="http://schemas.microsoft.com/office/drawing/2014/main" id="{D6DE9246-C086-4251-BDD0-AA527A8A0BE9}"/>
                </a:ext>
              </a:extLst>
            </p:cNvPr>
            <p:cNvSpPr/>
            <p:nvPr/>
          </p:nvSpPr>
          <p:spPr>
            <a:xfrm>
              <a:off x="8493258" y="4565742"/>
              <a:ext cx="32912" cy="115195"/>
            </a:xfrm>
            <a:custGeom>
              <a:avLst/>
              <a:gdLst>
                <a:gd name="connsiteX0" fmla="*/ 16457 w 32912"/>
                <a:gd name="connsiteY0" fmla="*/ 0 h 115195"/>
                <a:gd name="connsiteX1" fmla="*/ 0 w 32912"/>
                <a:gd name="connsiteY1" fmla="*/ 16457 h 115195"/>
                <a:gd name="connsiteX2" fmla="*/ 0 w 32912"/>
                <a:gd name="connsiteY2" fmla="*/ 98740 h 115195"/>
                <a:gd name="connsiteX3" fmla="*/ 16457 w 32912"/>
                <a:gd name="connsiteY3" fmla="*/ 115196 h 115195"/>
                <a:gd name="connsiteX4" fmla="*/ 32913 w 32912"/>
                <a:gd name="connsiteY4" fmla="*/ 98740 h 115195"/>
                <a:gd name="connsiteX5" fmla="*/ 32913 w 32912"/>
                <a:gd name="connsiteY5" fmla="*/ 16457 h 115195"/>
                <a:gd name="connsiteX6" fmla="*/ 16457 w 32912"/>
                <a:gd name="connsiteY6" fmla="*/ 0 h 1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2" h="115195">
                  <a:moveTo>
                    <a:pt x="16457" y="0"/>
                  </a:moveTo>
                  <a:cubicBezTo>
                    <a:pt x="8228" y="0"/>
                    <a:pt x="0" y="8228"/>
                    <a:pt x="0" y="16457"/>
                  </a:cubicBezTo>
                  <a:lnTo>
                    <a:pt x="0" y="98740"/>
                  </a:lnTo>
                  <a:cubicBezTo>
                    <a:pt x="0" y="106968"/>
                    <a:pt x="8228" y="115196"/>
                    <a:pt x="16457" y="115196"/>
                  </a:cubicBezTo>
                  <a:cubicBezTo>
                    <a:pt x="24685" y="115196"/>
                    <a:pt x="32913" y="106968"/>
                    <a:pt x="32913" y="98740"/>
                  </a:cubicBezTo>
                  <a:lnTo>
                    <a:pt x="32913" y="16457"/>
                  </a:lnTo>
                  <a:cubicBezTo>
                    <a:pt x="30171" y="8228"/>
                    <a:pt x="24685" y="0"/>
                    <a:pt x="16457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3">
              <a:extLst>
                <a:ext uri="{FF2B5EF4-FFF2-40B4-BE49-F238E27FC236}">
                  <a16:creationId xmlns:a16="http://schemas.microsoft.com/office/drawing/2014/main" id="{22223FC0-B354-4E4D-B3EF-770F710F9949}"/>
                </a:ext>
              </a:extLst>
            </p:cNvPr>
            <p:cNvGrpSpPr/>
            <p:nvPr/>
          </p:nvGrpSpPr>
          <p:grpSpPr>
            <a:xfrm>
              <a:off x="8408232" y="3880051"/>
              <a:ext cx="1097482" cy="800886"/>
              <a:chOff x="8408232" y="3880051"/>
              <a:chExt cx="1097482" cy="800886"/>
            </a:xfrm>
          </p:grpSpPr>
          <p:sp>
            <p:nvSpPr>
              <p:cNvPr id="33" name="Freeform 1503">
                <a:extLst>
                  <a:ext uri="{FF2B5EF4-FFF2-40B4-BE49-F238E27FC236}">
                    <a16:creationId xmlns:a16="http://schemas.microsoft.com/office/drawing/2014/main" id="{39EFA19D-45CB-4E06-B9FE-EAE3753FF54E}"/>
                  </a:ext>
                </a:extLst>
              </p:cNvPr>
              <p:cNvSpPr/>
              <p:nvPr/>
            </p:nvSpPr>
            <p:spPr>
              <a:xfrm>
                <a:off x="8408232" y="3880051"/>
                <a:ext cx="1097482" cy="800886"/>
              </a:xfrm>
              <a:custGeom>
                <a:avLst/>
                <a:gdLst>
                  <a:gd name="connsiteX0" fmla="*/ 1055965 w 1097482"/>
                  <a:gd name="connsiteY0" fmla="*/ 586951 h 800886"/>
                  <a:gd name="connsiteX1" fmla="*/ 990139 w 1097482"/>
                  <a:gd name="connsiteY1" fmla="*/ 567752 h 800886"/>
                  <a:gd name="connsiteX2" fmla="*/ 984653 w 1097482"/>
                  <a:gd name="connsiteY2" fmla="*/ 562266 h 800886"/>
                  <a:gd name="connsiteX3" fmla="*/ 984653 w 1097482"/>
                  <a:gd name="connsiteY3" fmla="*/ 540324 h 800886"/>
                  <a:gd name="connsiteX4" fmla="*/ 1001110 w 1097482"/>
                  <a:gd name="connsiteY4" fmla="*/ 526610 h 800886"/>
                  <a:gd name="connsiteX5" fmla="*/ 1036766 w 1097482"/>
                  <a:gd name="connsiteY5" fmla="*/ 441585 h 800886"/>
                  <a:gd name="connsiteX6" fmla="*/ 1036766 w 1097482"/>
                  <a:gd name="connsiteY6" fmla="*/ 411414 h 800886"/>
                  <a:gd name="connsiteX7" fmla="*/ 1042252 w 1097482"/>
                  <a:gd name="connsiteY7" fmla="*/ 397701 h 800886"/>
                  <a:gd name="connsiteX8" fmla="*/ 1053223 w 1097482"/>
                  <a:gd name="connsiteY8" fmla="*/ 353816 h 800886"/>
                  <a:gd name="connsiteX9" fmla="*/ 1053223 w 1097482"/>
                  <a:gd name="connsiteY9" fmla="*/ 271533 h 800886"/>
                  <a:gd name="connsiteX10" fmla="*/ 1036766 w 1097482"/>
                  <a:gd name="connsiteY10" fmla="*/ 255077 h 800886"/>
                  <a:gd name="connsiteX11" fmla="*/ 883171 w 1097482"/>
                  <a:gd name="connsiteY11" fmla="*/ 255077 h 800886"/>
                  <a:gd name="connsiteX12" fmla="*/ 781689 w 1097482"/>
                  <a:gd name="connsiteY12" fmla="*/ 356559 h 800886"/>
                  <a:gd name="connsiteX13" fmla="*/ 781689 w 1097482"/>
                  <a:gd name="connsiteY13" fmla="*/ 356559 h 800886"/>
                  <a:gd name="connsiteX14" fmla="*/ 789917 w 1097482"/>
                  <a:gd name="connsiteY14" fmla="*/ 394958 h 800886"/>
                  <a:gd name="connsiteX15" fmla="*/ 798145 w 1097482"/>
                  <a:gd name="connsiteY15" fmla="*/ 411414 h 800886"/>
                  <a:gd name="connsiteX16" fmla="*/ 798145 w 1097482"/>
                  <a:gd name="connsiteY16" fmla="*/ 436099 h 800886"/>
                  <a:gd name="connsiteX17" fmla="*/ 850258 w 1097482"/>
                  <a:gd name="connsiteY17" fmla="*/ 537582 h 800886"/>
                  <a:gd name="connsiteX18" fmla="*/ 850258 w 1097482"/>
                  <a:gd name="connsiteY18" fmla="*/ 559523 h 800886"/>
                  <a:gd name="connsiteX19" fmla="*/ 836544 w 1097482"/>
                  <a:gd name="connsiteY19" fmla="*/ 567752 h 800886"/>
                  <a:gd name="connsiteX20" fmla="*/ 803631 w 1097482"/>
                  <a:gd name="connsiteY20" fmla="*/ 575980 h 800886"/>
                  <a:gd name="connsiteX21" fmla="*/ 710377 w 1097482"/>
                  <a:gd name="connsiteY21" fmla="*/ 543067 h 800886"/>
                  <a:gd name="connsiteX22" fmla="*/ 704892 w 1097482"/>
                  <a:gd name="connsiteY22" fmla="*/ 532096 h 800886"/>
                  <a:gd name="connsiteX23" fmla="*/ 674721 w 1097482"/>
                  <a:gd name="connsiteY23" fmla="*/ 501926 h 800886"/>
                  <a:gd name="connsiteX24" fmla="*/ 674721 w 1097482"/>
                  <a:gd name="connsiteY24" fmla="*/ 449813 h 800886"/>
                  <a:gd name="connsiteX25" fmla="*/ 682949 w 1097482"/>
                  <a:gd name="connsiteY25" fmla="*/ 441585 h 800886"/>
                  <a:gd name="connsiteX26" fmla="*/ 740547 w 1097482"/>
                  <a:gd name="connsiteY26" fmla="*/ 304447 h 800886"/>
                  <a:gd name="connsiteX27" fmla="*/ 740547 w 1097482"/>
                  <a:gd name="connsiteY27" fmla="*/ 263305 h 800886"/>
                  <a:gd name="connsiteX28" fmla="*/ 757004 w 1097482"/>
                  <a:gd name="connsiteY28" fmla="*/ 186508 h 800886"/>
                  <a:gd name="connsiteX29" fmla="*/ 757004 w 1097482"/>
                  <a:gd name="connsiteY29" fmla="*/ 16457 h 800886"/>
                  <a:gd name="connsiteX30" fmla="*/ 740547 w 1097482"/>
                  <a:gd name="connsiteY30" fmla="*/ 0 h 800886"/>
                  <a:gd name="connsiteX31" fmla="*/ 501926 w 1097482"/>
                  <a:gd name="connsiteY31" fmla="*/ 0 h 800886"/>
                  <a:gd name="connsiteX32" fmla="*/ 348332 w 1097482"/>
                  <a:gd name="connsiteY32" fmla="*/ 153595 h 800886"/>
                  <a:gd name="connsiteX33" fmla="*/ 348332 w 1097482"/>
                  <a:gd name="connsiteY33" fmla="*/ 186508 h 800886"/>
                  <a:gd name="connsiteX34" fmla="*/ 364788 w 1097482"/>
                  <a:gd name="connsiteY34" fmla="*/ 263305 h 800886"/>
                  <a:gd name="connsiteX35" fmla="*/ 364788 w 1097482"/>
                  <a:gd name="connsiteY35" fmla="*/ 298961 h 800886"/>
                  <a:gd name="connsiteX36" fmla="*/ 433357 w 1097482"/>
                  <a:gd name="connsiteY36" fmla="*/ 447070 h 800886"/>
                  <a:gd name="connsiteX37" fmla="*/ 433357 w 1097482"/>
                  <a:gd name="connsiteY37" fmla="*/ 501926 h 800886"/>
                  <a:gd name="connsiteX38" fmla="*/ 403187 w 1097482"/>
                  <a:gd name="connsiteY38" fmla="*/ 532096 h 800886"/>
                  <a:gd name="connsiteX39" fmla="*/ 397701 w 1097482"/>
                  <a:gd name="connsiteY39" fmla="*/ 543067 h 800886"/>
                  <a:gd name="connsiteX40" fmla="*/ 298961 w 1097482"/>
                  <a:gd name="connsiteY40" fmla="*/ 578723 h 800886"/>
                  <a:gd name="connsiteX41" fmla="*/ 279763 w 1097482"/>
                  <a:gd name="connsiteY41" fmla="*/ 589694 h 800886"/>
                  <a:gd name="connsiteX42" fmla="*/ 263306 w 1097482"/>
                  <a:gd name="connsiteY42" fmla="*/ 581466 h 800886"/>
                  <a:gd name="connsiteX43" fmla="*/ 323646 w 1097482"/>
                  <a:gd name="connsiteY43" fmla="*/ 532096 h 800886"/>
                  <a:gd name="connsiteX44" fmla="*/ 323646 w 1097482"/>
                  <a:gd name="connsiteY44" fmla="*/ 518382 h 800886"/>
                  <a:gd name="connsiteX45" fmla="*/ 309932 w 1097482"/>
                  <a:gd name="connsiteY45" fmla="*/ 419643 h 800886"/>
                  <a:gd name="connsiteX46" fmla="*/ 307190 w 1097482"/>
                  <a:gd name="connsiteY46" fmla="*/ 389472 h 800886"/>
                  <a:gd name="connsiteX47" fmla="*/ 172794 w 1097482"/>
                  <a:gd name="connsiteY47" fmla="*/ 255077 h 800886"/>
                  <a:gd name="connsiteX48" fmla="*/ 38399 w 1097482"/>
                  <a:gd name="connsiteY48" fmla="*/ 389472 h 800886"/>
                  <a:gd name="connsiteX49" fmla="*/ 35656 w 1097482"/>
                  <a:gd name="connsiteY49" fmla="*/ 419643 h 800886"/>
                  <a:gd name="connsiteX50" fmla="*/ 21942 w 1097482"/>
                  <a:gd name="connsiteY50" fmla="*/ 518382 h 800886"/>
                  <a:gd name="connsiteX51" fmla="*/ 21942 w 1097482"/>
                  <a:gd name="connsiteY51" fmla="*/ 532096 h 800886"/>
                  <a:gd name="connsiteX52" fmla="*/ 82283 w 1097482"/>
                  <a:gd name="connsiteY52" fmla="*/ 581466 h 800886"/>
                  <a:gd name="connsiteX53" fmla="*/ 38399 w 1097482"/>
                  <a:gd name="connsiteY53" fmla="*/ 603408 h 800886"/>
                  <a:gd name="connsiteX54" fmla="*/ 0 w 1097482"/>
                  <a:gd name="connsiteY54" fmla="*/ 663748 h 800886"/>
                  <a:gd name="connsiteX55" fmla="*/ 0 w 1097482"/>
                  <a:gd name="connsiteY55" fmla="*/ 781687 h 800886"/>
                  <a:gd name="connsiteX56" fmla="*/ 16457 w 1097482"/>
                  <a:gd name="connsiteY56" fmla="*/ 798144 h 800886"/>
                  <a:gd name="connsiteX57" fmla="*/ 32914 w 1097482"/>
                  <a:gd name="connsiteY57" fmla="*/ 781687 h 800886"/>
                  <a:gd name="connsiteX58" fmla="*/ 32914 w 1097482"/>
                  <a:gd name="connsiteY58" fmla="*/ 663748 h 800886"/>
                  <a:gd name="connsiteX59" fmla="*/ 52112 w 1097482"/>
                  <a:gd name="connsiteY59" fmla="*/ 633578 h 800886"/>
                  <a:gd name="connsiteX60" fmla="*/ 104225 w 1097482"/>
                  <a:gd name="connsiteY60" fmla="*/ 606151 h 800886"/>
                  <a:gd name="connsiteX61" fmla="*/ 123425 w 1097482"/>
                  <a:gd name="connsiteY61" fmla="*/ 622607 h 800886"/>
                  <a:gd name="connsiteX62" fmla="*/ 170052 w 1097482"/>
                  <a:gd name="connsiteY62" fmla="*/ 641806 h 800886"/>
                  <a:gd name="connsiteX63" fmla="*/ 216678 w 1097482"/>
                  <a:gd name="connsiteY63" fmla="*/ 622607 h 800886"/>
                  <a:gd name="connsiteX64" fmla="*/ 235878 w 1097482"/>
                  <a:gd name="connsiteY64" fmla="*/ 606151 h 800886"/>
                  <a:gd name="connsiteX65" fmla="*/ 252335 w 1097482"/>
                  <a:gd name="connsiteY65" fmla="*/ 614379 h 800886"/>
                  <a:gd name="connsiteX66" fmla="*/ 238621 w 1097482"/>
                  <a:gd name="connsiteY66" fmla="*/ 658263 h 800886"/>
                  <a:gd name="connsiteX67" fmla="*/ 238621 w 1097482"/>
                  <a:gd name="connsiteY67" fmla="*/ 781687 h 800886"/>
                  <a:gd name="connsiteX68" fmla="*/ 255077 w 1097482"/>
                  <a:gd name="connsiteY68" fmla="*/ 798144 h 800886"/>
                  <a:gd name="connsiteX69" fmla="*/ 271534 w 1097482"/>
                  <a:gd name="connsiteY69" fmla="*/ 781687 h 800886"/>
                  <a:gd name="connsiteX70" fmla="*/ 271534 w 1097482"/>
                  <a:gd name="connsiteY70" fmla="*/ 658263 h 800886"/>
                  <a:gd name="connsiteX71" fmla="*/ 307190 w 1097482"/>
                  <a:gd name="connsiteY71" fmla="*/ 608893 h 800886"/>
                  <a:gd name="connsiteX72" fmla="*/ 411415 w 1097482"/>
                  <a:gd name="connsiteY72" fmla="*/ 570495 h 800886"/>
                  <a:gd name="connsiteX73" fmla="*/ 455300 w 1097482"/>
                  <a:gd name="connsiteY73" fmla="*/ 636321 h 800886"/>
                  <a:gd name="connsiteX74" fmla="*/ 479984 w 1097482"/>
                  <a:gd name="connsiteY74" fmla="*/ 650035 h 800886"/>
                  <a:gd name="connsiteX75" fmla="*/ 482727 w 1097482"/>
                  <a:gd name="connsiteY75" fmla="*/ 650035 h 800886"/>
                  <a:gd name="connsiteX76" fmla="*/ 504669 w 1097482"/>
                  <a:gd name="connsiteY76" fmla="*/ 639064 h 800886"/>
                  <a:gd name="connsiteX77" fmla="*/ 532097 w 1097482"/>
                  <a:gd name="connsiteY77" fmla="*/ 611636 h 800886"/>
                  <a:gd name="connsiteX78" fmla="*/ 532097 w 1097482"/>
                  <a:gd name="connsiteY78" fmla="*/ 778944 h 800886"/>
                  <a:gd name="connsiteX79" fmla="*/ 548553 w 1097482"/>
                  <a:gd name="connsiteY79" fmla="*/ 795401 h 800886"/>
                  <a:gd name="connsiteX80" fmla="*/ 565010 w 1097482"/>
                  <a:gd name="connsiteY80" fmla="*/ 778944 h 800886"/>
                  <a:gd name="connsiteX81" fmla="*/ 565010 w 1097482"/>
                  <a:gd name="connsiteY81" fmla="*/ 611636 h 800886"/>
                  <a:gd name="connsiteX82" fmla="*/ 592438 w 1097482"/>
                  <a:gd name="connsiteY82" fmla="*/ 639064 h 800886"/>
                  <a:gd name="connsiteX83" fmla="*/ 614380 w 1097482"/>
                  <a:gd name="connsiteY83" fmla="*/ 650035 h 800886"/>
                  <a:gd name="connsiteX84" fmla="*/ 617123 w 1097482"/>
                  <a:gd name="connsiteY84" fmla="*/ 650035 h 800886"/>
                  <a:gd name="connsiteX85" fmla="*/ 641807 w 1097482"/>
                  <a:gd name="connsiteY85" fmla="*/ 636321 h 800886"/>
                  <a:gd name="connsiteX86" fmla="*/ 685692 w 1097482"/>
                  <a:gd name="connsiteY86" fmla="*/ 570495 h 800886"/>
                  <a:gd name="connsiteX87" fmla="*/ 789917 w 1097482"/>
                  <a:gd name="connsiteY87" fmla="*/ 608893 h 800886"/>
                  <a:gd name="connsiteX88" fmla="*/ 825573 w 1097482"/>
                  <a:gd name="connsiteY88" fmla="*/ 658263 h 800886"/>
                  <a:gd name="connsiteX89" fmla="*/ 825573 w 1097482"/>
                  <a:gd name="connsiteY89" fmla="*/ 781687 h 800886"/>
                  <a:gd name="connsiteX90" fmla="*/ 842030 w 1097482"/>
                  <a:gd name="connsiteY90" fmla="*/ 798144 h 800886"/>
                  <a:gd name="connsiteX91" fmla="*/ 858486 w 1097482"/>
                  <a:gd name="connsiteY91" fmla="*/ 781687 h 800886"/>
                  <a:gd name="connsiteX92" fmla="*/ 858486 w 1097482"/>
                  <a:gd name="connsiteY92" fmla="*/ 658263 h 800886"/>
                  <a:gd name="connsiteX93" fmla="*/ 833801 w 1097482"/>
                  <a:gd name="connsiteY93" fmla="*/ 600665 h 800886"/>
                  <a:gd name="connsiteX94" fmla="*/ 836544 w 1097482"/>
                  <a:gd name="connsiteY94" fmla="*/ 600665 h 800886"/>
                  <a:gd name="connsiteX95" fmla="*/ 850258 w 1097482"/>
                  <a:gd name="connsiteY95" fmla="*/ 595179 h 800886"/>
                  <a:gd name="connsiteX96" fmla="*/ 891399 w 1097482"/>
                  <a:gd name="connsiteY96" fmla="*/ 636321 h 800886"/>
                  <a:gd name="connsiteX97" fmla="*/ 891399 w 1097482"/>
                  <a:gd name="connsiteY97" fmla="*/ 784430 h 800886"/>
                  <a:gd name="connsiteX98" fmla="*/ 907856 w 1097482"/>
                  <a:gd name="connsiteY98" fmla="*/ 800887 h 800886"/>
                  <a:gd name="connsiteX99" fmla="*/ 924313 w 1097482"/>
                  <a:gd name="connsiteY99" fmla="*/ 784430 h 800886"/>
                  <a:gd name="connsiteX100" fmla="*/ 924313 w 1097482"/>
                  <a:gd name="connsiteY100" fmla="*/ 636321 h 800886"/>
                  <a:gd name="connsiteX101" fmla="*/ 965454 w 1097482"/>
                  <a:gd name="connsiteY101" fmla="*/ 595179 h 800886"/>
                  <a:gd name="connsiteX102" fmla="*/ 970940 w 1097482"/>
                  <a:gd name="connsiteY102" fmla="*/ 597922 h 800886"/>
                  <a:gd name="connsiteX103" fmla="*/ 1036766 w 1097482"/>
                  <a:gd name="connsiteY103" fmla="*/ 617122 h 800886"/>
                  <a:gd name="connsiteX104" fmla="*/ 1061451 w 1097482"/>
                  <a:gd name="connsiteY104" fmla="*/ 650035 h 800886"/>
                  <a:gd name="connsiteX105" fmla="*/ 1061451 w 1097482"/>
                  <a:gd name="connsiteY105" fmla="*/ 781687 h 800886"/>
                  <a:gd name="connsiteX106" fmla="*/ 1077907 w 1097482"/>
                  <a:gd name="connsiteY106" fmla="*/ 798144 h 800886"/>
                  <a:gd name="connsiteX107" fmla="*/ 1094364 w 1097482"/>
                  <a:gd name="connsiteY107" fmla="*/ 781687 h 800886"/>
                  <a:gd name="connsiteX108" fmla="*/ 1094364 w 1097482"/>
                  <a:gd name="connsiteY108" fmla="*/ 650035 h 800886"/>
                  <a:gd name="connsiteX109" fmla="*/ 1055965 w 1097482"/>
                  <a:gd name="connsiteY109" fmla="*/ 586951 h 800886"/>
                  <a:gd name="connsiteX110" fmla="*/ 117939 w 1097482"/>
                  <a:gd name="connsiteY110" fmla="*/ 559523 h 800886"/>
                  <a:gd name="connsiteX111" fmla="*/ 65826 w 1097482"/>
                  <a:gd name="connsiteY111" fmla="*/ 526610 h 800886"/>
                  <a:gd name="connsiteX112" fmla="*/ 74055 w 1097482"/>
                  <a:gd name="connsiteY112" fmla="*/ 488212 h 800886"/>
                  <a:gd name="connsiteX113" fmla="*/ 115197 w 1097482"/>
                  <a:gd name="connsiteY113" fmla="*/ 540324 h 800886"/>
                  <a:gd name="connsiteX114" fmla="*/ 115197 w 1097482"/>
                  <a:gd name="connsiteY114" fmla="*/ 559523 h 800886"/>
                  <a:gd name="connsiteX115" fmla="*/ 211193 w 1097482"/>
                  <a:gd name="connsiteY115" fmla="*/ 603408 h 800886"/>
                  <a:gd name="connsiteX116" fmla="*/ 161823 w 1097482"/>
                  <a:gd name="connsiteY116" fmla="*/ 603408 h 800886"/>
                  <a:gd name="connsiteX117" fmla="*/ 148109 w 1097482"/>
                  <a:gd name="connsiteY117" fmla="*/ 589694 h 800886"/>
                  <a:gd name="connsiteX118" fmla="*/ 150852 w 1097482"/>
                  <a:gd name="connsiteY118" fmla="*/ 573237 h 800886"/>
                  <a:gd name="connsiteX119" fmla="*/ 150852 w 1097482"/>
                  <a:gd name="connsiteY119" fmla="*/ 556781 h 800886"/>
                  <a:gd name="connsiteX120" fmla="*/ 186508 w 1097482"/>
                  <a:gd name="connsiteY120" fmla="*/ 562266 h 800886"/>
                  <a:gd name="connsiteX121" fmla="*/ 222164 w 1097482"/>
                  <a:gd name="connsiteY121" fmla="*/ 556781 h 800886"/>
                  <a:gd name="connsiteX122" fmla="*/ 222164 w 1097482"/>
                  <a:gd name="connsiteY122" fmla="*/ 573237 h 800886"/>
                  <a:gd name="connsiteX123" fmla="*/ 224907 w 1097482"/>
                  <a:gd name="connsiteY123" fmla="*/ 589694 h 800886"/>
                  <a:gd name="connsiteX124" fmla="*/ 211193 w 1097482"/>
                  <a:gd name="connsiteY124" fmla="*/ 603408 h 800886"/>
                  <a:gd name="connsiteX125" fmla="*/ 186508 w 1097482"/>
                  <a:gd name="connsiteY125" fmla="*/ 529353 h 800886"/>
                  <a:gd name="connsiteX126" fmla="*/ 101483 w 1097482"/>
                  <a:gd name="connsiteY126" fmla="*/ 444327 h 800886"/>
                  <a:gd name="connsiteX127" fmla="*/ 85026 w 1097482"/>
                  <a:gd name="connsiteY127" fmla="*/ 427871 h 800886"/>
                  <a:gd name="connsiteX128" fmla="*/ 82283 w 1097482"/>
                  <a:gd name="connsiteY128" fmla="*/ 427871 h 800886"/>
                  <a:gd name="connsiteX129" fmla="*/ 82283 w 1097482"/>
                  <a:gd name="connsiteY129" fmla="*/ 425128 h 800886"/>
                  <a:gd name="connsiteX130" fmla="*/ 82283 w 1097482"/>
                  <a:gd name="connsiteY130" fmla="*/ 394958 h 800886"/>
                  <a:gd name="connsiteX131" fmla="*/ 115197 w 1097482"/>
                  <a:gd name="connsiteY131" fmla="*/ 320903 h 800886"/>
                  <a:gd name="connsiteX132" fmla="*/ 186508 w 1097482"/>
                  <a:gd name="connsiteY132" fmla="*/ 290733 h 800886"/>
                  <a:gd name="connsiteX133" fmla="*/ 257820 w 1097482"/>
                  <a:gd name="connsiteY133" fmla="*/ 320903 h 800886"/>
                  <a:gd name="connsiteX134" fmla="*/ 290734 w 1097482"/>
                  <a:gd name="connsiteY134" fmla="*/ 394958 h 800886"/>
                  <a:gd name="connsiteX135" fmla="*/ 290734 w 1097482"/>
                  <a:gd name="connsiteY135" fmla="*/ 425128 h 800886"/>
                  <a:gd name="connsiteX136" fmla="*/ 290734 w 1097482"/>
                  <a:gd name="connsiteY136" fmla="*/ 427871 h 800886"/>
                  <a:gd name="connsiteX137" fmla="*/ 211193 w 1097482"/>
                  <a:gd name="connsiteY137" fmla="*/ 370273 h 800886"/>
                  <a:gd name="connsiteX138" fmla="*/ 150852 w 1097482"/>
                  <a:gd name="connsiteY138" fmla="*/ 359302 h 800886"/>
                  <a:gd name="connsiteX139" fmla="*/ 139881 w 1097482"/>
                  <a:gd name="connsiteY139" fmla="*/ 364787 h 800886"/>
                  <a:gd name="connsiteX140" fmla="*/ 112454 w 1097482"/>
                  <a:gd name="connsiteY140" fmla="*/ 394958 h 800886"/>
                  <a:gd name="connsiteX141" fmla="*/ 112454 w 1097482"/>
                  <a:gd name="connsiteY141" fmla="*/ 416900 h 800886"/>
                  <a:gd name="connsiteX142" fmla="*/ 134395 w 1097482"/>
                  <a:gd name="connsiteY142" fmla="*/ 416900 h 800886"/>
                  <a:gd name="connsiteX143" fmla="*/ 159080 w 1097482"/>
                  <a:gd name="connsiteY143" fmla="*/ 392215 h 800886"/>
                  <a:gd name="connsiteX144" fmla="*/ 271534 w 1097482"/>
                  <a:gd name="connsiteY144" fmla="*/ 458041 h 800886"/>
                  <a:gd name="connsiteX145" fmla="*/ 186508 w 1097482"/>
                  <a:gd name="connsiteY145" fmla="*/ 529353 h 800886"/>
                  <a:gd name="connsiteX146" fmla="*/ 252335 w 1097482"/>
                  <a:gd name="connsiteY146" fmla="*/ 559523 h 800886"/>
                  <a:gd name="connsiteX147" fmla="*/ 252335 w 1097482"/>
                  <a:gd name="connsiteY147" fmla="*/ 540324 h 800886"/>
                  <a:gd name="connsiteX148" fmla="*/ 293476 w 1097482"/>
                  <a:gd name="connsiteY148" fmla="*/ 488212 h 800886"/>
                  <a:gd name="connsiteX149" fmla="*/ 301704 w 1097482"/>
                  <a:gd name="connsiteY149" fmla="*/ 526610 h 800886"/>
                  <a:gd name="connsiteX150" fmla="*/ 252335 w 1097482"/>
                  <a:gd name="connsiteY150" fmla="*/ 559523 h 800886"/>
                  <a:gd name="connsiteX151" fmla="*/ 405929 w 1097482"/>
                  <a:gd name="connsiteY151" fmla="*/ 298961 h 800886"/>
                  <a:gd name="connsiteX152" fmla="*/ 405929 w 1097482"/>
                  <a:gd name="connsiteY152" fmla="*/ 260562 h 800886"/>
                  <a:gd name="connsiteX153" fmla="*/ 403187 w 1097482"/>
                  <a:gd name="connsiteY153" fmla="*/ 252334 h 800886"/>
                  <a:gd name="connsiteX154" fmla="*/ 386730 w 1097482"/>
                  <a:gd name="connsiteY154" fmla="*/ 186508 h 800886"/>
                  <a:gd name="connsiteX155" fmla="*/ 386730 w 1097482"/>
                  <a:gd name="connsiteY155" fmla="*/ 153595 h 800886"/>
                  <a:gd name="connsiteX156" fmla="*/ 507412 w 1097482"/>
                  <a:gd name="connsiteY156" fmla="*/ 32913 h 800886"/>
                  <a:gd name="connsiteX157" fmla="*/ 729576 w 1097482"/>
                  <a:gd name="connsiteY157" fmla="*/ 32913 h 800886"/>
                  <a:gd name="connsiteX158" fmla="*/ 729576 w 1097482"/>
                  <a:gd name="connsiteY158" fmla="*/ 186508 h 800886"/>
                  <a:gd name="connsiteX159" fmla="*/ 713120 w 1097482"/>
                  <a:gd name="connsiteY159" fmla="*/ 252334 h 800886"/>
                  <a:gd name="connsiteX160" fmla="*/ 710377 w 1097482"/>
                  <a:gd name="connsiteY160" fmla="*/ 260562 h 800886"/>
                  <a:gd name="connsiteX161" fmla="*/ 710377 w 1097482"/>
                  <a:gd name="connsiteY161" fmla="*/ 307189 h 800886"/>
                  <a:gd name="connsiteX162" fmla="*/ 661007 w 1097482"/>
                  <a:gd name="connsiteY162" fmla="*/ 419643 h 800886"/>
                  <a:gd name="connsiteX163" fmla="*/ 650036 w 1097482"/>
                  <a:gd name="connsiteY163" fmla="*/ 430614 h 800886"/>
                  <a:gd name="connsiteX164" fmla="*/ 650036 w 1097482"/>
                  <a:gd name="connsiteY164" fmla="*/ 430614 h 800886"/>
                  <a:gd name="connsiteX165" fmla="*/ 545811 w 1097482"/>
                  <a:gd name="connsiteY165" fmla="*/ 460784 h 800886"/>
                  <a:gd name="connsiteX166" fmla="*/ 405929 w 1097482"/>
                  <a:gd name="connsiteY166" fmla="*/ 298961 h 800886"/>
                  <a:gd name="connsiteX167" fmla="*/ 496441 w 1097482"/>
                  <a:gd name="connsiteY167" fmla="*/ 619864 h 800886"/>
                  <a:gd name="connsiteX168" fmla="*/ 496441 w 1097482"/>
                  <a:gd name="connsiteY168" fmla="*/ 619864 h 800886"/>
                  <a:gd name="connsiteX169" fmla="*/ 496441 w 1097482"/>
                  <a:gd name="connsiteY169" fmla="*/ 619864 h 800886"/>
                  <a:gd name="connsiteX170" fmla="*/ 444329 w 1097482"/>
                  <a:gd name="connsiteY170" fmla="*/ 545810 h 800886"/>
                  <a:gd name="connsiteX171" fmla="*/ 460785 w 1097482"/>
                  <a:gd name="connsiteY171" fmla="*/ 529353 h 800886"/>
                  <a:gd name="connsiteX172" fmla="*/ 534840 w 1097482"/>
                  <a:gd name="connsiteY172" fmla="*/ 581466 h 800886"/>
                  <a:gd name="connsiteX173" fmla="*/ 496441 w 1097482"/>
                  <a:gd name="connsiteY173" fmla="*/ 619864 h 800886"/>
                  <a:gd name="connsiteX174" fmla="*/ 559524 w 1097482"/>
                  <a:gd name="connsiteY174" fmla="*/ 559523 h 800886"/>
                  <a:gd name="connsiteX175" fmla="*/ 474498 w 1097482"/>
                  <a:gd name="connsiteY175" fmla="*/ 499183 h 800886"/>
                  <a:gd name="connsiteX176" fmla="*/ 474498 w 1097482"/>
                  <a:gd name="connsiteY176" fmla="*/ 469013 h 800886"/>
                  <a:gd name="connsiteX177" fmla="*/ 548553 w 1097482"/>
                  <a:gd name="connsiteY177" fmla="*/ 490954 h 800886"/>
                  <a:gd name="connsiteX178" fmla="*/ 562267 w 1097482"/>
                  <a:gd name="connsiteY178" fmla="*/ 490954 h 800886"/>
                  <a:gd name="connsiteX179" fmla="*/ 647293 w 1097482"/>
                  <a:gd name="connsiteY179" fmla="*/ 469013 h 800886"/>
                  <a:gd name="connsiteX180" fmla="*/ 647293 w 1097482"/>
                  <a:gd name="connsiteY180" fmla="*/ 499183 h 800886"/>
                  <a:gd name="connsiteX181" fmla="*/ 559524 w 1097482"/>
                  <a:gd name="connsiteY181" fmla="*/ 559523 h 800886"/>
                  <a:gd name="connsiteX182" fmla="*/ 628094 w 1097482"/>
                  <a:gd name="connsiteY182" fmla="*/ 619864 h 800886"/>
                  <a:gd name="connsiteX183" fmla="*/ 628094 w 1097482"/>
                  <a:gd name="connsiteY183" fmla="*/ 619864 h 800886"/>
                  <a:gd name="connsiteX184" fmla="*/ 628094 w 1097482"/>
                  <a:gd name="connsiteY184" fmla="*/ 619864 h 800886"/>
                  <a:gd name="connsiteX185" fmla="*/ 586952 w 1097482"/>
                  <a:gd name="connsiteY185" fmla="*/ 581466 h 800886"/>
                  <a:gd name="connsiteX186" fmla="*/ 661007 w 1097482"/>
                  <a:gd name="connsiteY186" fmla="*/ 529353 h 800886"/>
                  <a:gd name="connsiteX187" fmla="*/ 677464 w 1097482"/>
                  <a:gd name="connsiteY187" fmla="*/ 545810 h 800886"/>
                  <a:gd name="connsiteX188" fmla="*/ 628094 w 1097482"/>
                  <a:gd name="connsiteY188" fmla="*/ 619864 h 800886"/>
                  <a:gd name="connsiteX189" fmla="*/ 918827 w 1097482"/>
                  <a:gd name="connsiteY189" fmla="*/ 606151 h 800886"/>
                  <a:gd name="connsiteX190" fmla="*/ 883171 w 1097482"/>
                  <a:gd name="connsiteY190" fmla="*/ 570495 h 800886"/>
                  <a:gd name="connsiteX191" fmla="*/ 883171 w 1097482"/>
                  <a:gd name="connsiteY191" fmla="*/ 562266 h 800886"/>
                  <a:gd name="connsiteX192" fmla="*/ 883171 w 1097482"/>
                  <a:gd name="connsiteY192" fmla="*/ 556781 h 800886"/>
                  <a:gd name="connsiteX193" fmla="*/ 916084 w 1097482"/>
                  <a:gd name="connsiteY193" fmla="*/ 562266 h 800886"/>
                  <a:gd name="connsiteX194" fmla="*/ 918827 w 1097482"/>
                  <a:gd name="connsiteY194" fmla="*/ 562266 h 800886"/>
                  <a:gd name="connsiteX195" fmla="*/ 954483 w 1097482"/>
                  <a:gd name="connsiteY195" fmla="*/ 556781 h 800886"/>
                  <a:gd name="connsiteX196" fmla="*/ 954483 w 1097482"/>
                  <a:gd name="connsiteY196" fmla="*/ 562266 h 800886"/>
                  <a:gd name="connsiteX197" fmla="*/ 954483 w 1097482"/>
                  <a:gd name="connsiteY197" fmla="*/ 570495 h 800886"/>
                  <a:gd name="connsiteX198" fmla="*/ 918827 w 1097482"/>
                  <a:gd name="connsiteY198" fmla="*/ 606151 h 800886"/>
                  <a:gd name="connsiteX199" fmla="*/ 979168 w 1097482"/>
                  <a:gd name="connsiteY199" fmla="*/ 504668 h 800886"/>
                  <a:gd name="connsiteX200" fmla="*/ 916084 w 1097482"/>
                  <a:gd name="connsiteY200" fmla="*/ 529353 h 800886"/>
                  <a:gd name="connsiteX201" fmla="*/ 831058 w 1097482"/>
                  <a:gd name="connsiteY201" fmla="*/ 438842 h 800886"/>
                  <a:gd name="connsiteX202" fmla="*/ 831058 w 1097482"/>
                  <a:gd name="connsiteY202" fmla="*/ 408671 h 800886"/>
                  <a:gd name="connsiteX203" fmla="*/ 828316 w 1097482"/>
                  <a:gd name="connsiteY203" fmla="*/ 400443 h 800886"/>
                  <a:gd name="connsiteX204" fmla="*/ 817344 w 1097482"/>
                  <a:gd name="connsiteY204" fmla="*/ 381244 h 800886"/>
                  <a:gd name="connsiteX205" fmla="*/ 811859 w 1097482"/>
                  <a:gd name="connsiteY205" fmla="*/ 356559 h 800886"/>
                  <a:gd name="connsiteX206" fmla="*/ 811859 w 1097482"/>
                  <a:gd name="connsiteY206" fmla="*/ 356559 h 800886"/>
                  <a:gd name="connsiteX207" fmla="*/ 880429 w 1097482"/>
                  <a:gd name="connsiteY207" fmla="*/ 287990 h 800886"/>
                  <a:gd name="connsiteX208" fmla="*/ 1017567 w 1097482"/>
                  <a:gd name="connsiteY208" fmla="*/ 287990 h 800886"/>
                  <a:gd name="connsiteX209" fmla="*/ 1017567 w 1097482"/>
                  <a:gd name="connsiteY209" fmla="*/ 353816 h 800886"/>
                  <a:gd name="connsiteX210" fmla="*/ 1009338 w 1097482"/>
                  <a:gd name="connsiteY210" fmla="*/ 383987 h 800886"/>
                  <a:gd name="connsiteX211" fmla="*/ 1001110 w 1097482"/>
                  <a:gd name="connsiteY211" fmla="*/ 400443 h 800886"/>
                  <a:gd name="connsiteX212" fmla="*/ 998367 w 1097482"/>
                  <a:gd name="connsiteY212" fmla="*/ 408671 h 800886"/>
                  <a:gd name="connsiteX213" fmla="*/ 998367 w 1097482"/>
                  <a:gd name="connsiteY213" fmla="*/ 441585 h 800886"/>
                  <a:gd name="connsiteX214" fmla="*/ 979168 w 1097482"/>
                  <a:gd name="connsiteY214" fmla="*/ 504668 h 8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1097482" h="800886">
                    <a:moveTo>
                      <a:pt x="1055965" y="586951"/>
                    </a:moveTo>
                    <a:lnTo>
                      <a:pt x="990139" y="567752"/>
                    </a:lnTo>
                    <a:cubicBezTo>
                      <a:pt x="987396" y="567752"/>
                      <a:pt x="984653" y="565009"/>
                      <a:pt x="984653" y="562266"/>
                    </a:cubicBezTo>
                    <a:lnTo>
                      <a:pt x="984653" y="540324"/>
                    </a:lnTo>
                    <a:cubicBezTo>
                      <a:pt x="990139" y="537582"/>
                      <a:pt x="995624" y="532096"/>
                      <a:pt x="1001110" y="526610"/>
                    </a:cubicBezTo>
                    <a:cubicBezTo>
                      <a:pt x="1023052" y="504668"/>
                      <a:pt x="1036766" y="474498"/>
                      <a:pt x="1036766" y="441585"/>
                    </a:cubicBezTo>
                    <a:lnTo>
                      <a:pt x="1036766" y="411414"/>
                    </a:lnTo>
                    <a:lnTo>
                      <a:pt x="1042252" y="397701"/>
                    </a:lnTo>
                    <a:cubicBezTo>
                      <a:pt x="1050480" y="383987"/>
                      <a:pt x="1053223" y="367530"/>
                      <a:pt x="1053223" y="353816"/>
                    </a:cubicBezTo>
                    <a:lnTo>
                      <a:pt x="1053223" y="271533"/>
                    </a:lnTo>
                    <a:cubicBezTo>
                      <a:pt x="1053223" y="263305"/>
                      <a:pt x="1044995" y="255077"/>
                      <a:pt x="1036766" y="255077"/>
                    </a:cubicBezTo>
                    <a:lnTo>
                      <a:pt x="883171" y="255077"/>
                    </a:lnTo>
                    <a:cubicBezTo>
                      <a:pt x="828316" y="255077"/>
                      <a:pt x="781689" y="301704"/>
                      <a:pt x="781689" y="356559"/>
                    </a:cubicBezTo>
                    <a:lnTo>
                      <a:pt x="781689" y="356559"/>
                    </a:lnTo>
                    <a:cubicBezTo>
                      <a:pt x="781689" y="370273"/>
                      <a:pt x="784432" y="381244"/>
                      <a:pt x="789917" y="394958"/>
                    </a:cubicBezTo>
                    <a:lnTo>
                      <a:pt x="798145" y="411414"/>
                    </a:lnTo>
                    <a:lnTo>
                      <a:pt x="798145" y="436099"/>
                    </a:lnTo>
                    <a:cubicBezTo>
                      <a:pt x="798145" y="477240"/>
                      <a:pt x="817344" y="515639"/>
                      <a:pt x="850258" y="537582"/>
                    </a:cubicBezTo>
                    <a:lnTo>
                      <a:pt x="850258" y="559523"/>
                    </a:lnTo>
                    <a:cubicBezTo>
                      <a:pt x="850258" y="562266"/>
                      <a:pt x="850258" y="565009"/>
                      <a:pt x="836544" y="567752"/>
                    </a:cubicBezTo>
                    <a:lnTo>
                      <a:pt x="803631" y="575980"/>
                    </a:lnTo>
                    <a:lnTo>
                      <a:pt x="710377" y="543067"/>
                    </a:lnTo>
                    <a:cubicBezTo>
                      <a:pt x="710377" y="537582"/>
                      <a:pt x="710377" y="534839"/>
                      <a:pt x="704892" y="532096"/>
                    </a:cubicBezTo>
                    <a:lnTo>
                      <a:pt x="674721" y="501926"/>
                    </a:lnTo>
                    <a:lnTo>
                      <a:pt x="674721" y="449813"/>
                    </a:lnTo>
                    <a:cubicBezTo>
                      <a:pt x="677464" y="447070"/>
                      <a:pt x="680206" y="444327"/>
                      <a:pt x="682949" y="441585"/>
                    </a:cubicBezTo>
                    <a:cubicBezTo>
                      <a:pt x="721348" y="405929"/>
                      <a:pt x="740547" y="356559"/>
                      <a:pt x="740547" y="304447"/>
                    </a:cubicBezTo>
                    <a:lnTo>
                      <a:pt x="740547" y="263305"/>
                    </a:lnTo>
                    <a:cubicBezTo>
                      <a:pt x="751518" y="238620"/>
                      <a:pt x="757004" y="213936"/>
                      <a:pt x="757004" y="186508"/>
                    </a:cubicBezTo>
                    <a:lnTo>
                      <a:pt x="757004" y="16457"/>
                    </a:lnTo>
                    <a:cubicBezTo>
                      <a:pt x="757004" y="8228"/>
                      <a:pt x="748775" y="0"/>
                      <a:pt x="740547" y="0"/>
                    </a:cubicBezTo>
                    <a:lnTo>
                      <a:pt x="501926" y="0"/>
                    </a:lnTo>
                    <a:cubicBezTo>
                      <a:pt x="416901" y="0"/>
                      <a:pt x="348332" y="68569"/>
                      <a:pt x="348332" y="153595"/>
                    </a:cubicBezTo>
                    <a:lnTo>
                      <a:pt x="348332" y="186508"/>
                    </a:lnTo>
                    <a:cubicBezTo>
                      <a:pt x="348332" y="213936"/>
                      <a:pt x="353817" y="238620"/>
                      <a:pt x="364788" y="263305"/>
                    </a:cubicBezTo>
                    <a:lnTo>
                      <a:pt x="364788" y="298961"/>
                    </a:lnTo>
                    <a:cubicBezTo>
                      <a:pt x="364788" y="359302"/>
                      <a:pt x="392215" y="411414"/>
                      <a:pt x="433357" y="447070"/>
                    </a:cubicBezTo>
                    <a:lnTo>
                      <a:pt x="433357" y="501926"/>
                    </a:lnTo>
                    <a:lnTo>
                      <a:pt x="403187" y="532096"/>
                    </a:lnTo>
                    <a:cubicBezTo>
                      <a:pt x="400444" y="534839"/>
                      <a:pt x="397701" y="540324"/>
                      <a:pt x="397701" y="543067"/>
                    </a:cubicBezTo>
                    <a:lnTo>
                      <a:pt x="298961" y="578723"/>
                    </a:lnTo>
                    <a:cubicBezTo>
                      <a:pt x="290734" y="581466"/>
                      <a:pt x="285248" y="584208"/>
                      <a:pt x="279763" y="589694"/>
                    </a:cubicBezTo>
                    <a:lnTo>
                      <a:pt x="263306" y="581466"/>
                    </a:lnTo>
                    <a:cubicBezTo>
                      <a:pt x="309932" y="562266"/>
                      <a:pt x="323646" y="532096"/>
                      <a:pt x="323646" y="532096"/>
                    </a:cubicBezTo>
                    <a:cubicBezTo>
                      <a:pt x="326389" y="526610"/>
                      <a:pt x="326389" y="521125"/>
                      <a:pt x="323646" y="518382"/>
                    </a:cubicBezTo>
                    <a:cubicBezTo>
                      <a:pt x="312675" y="496440"/>
                      <a:pt x="309932" y="452556"/>
                      <a:pt x="309932" y="419643"/>
                    </a:cubicBezTo>
                    <a:cubicBezTo>
                      <a:pt x="309932" y="408671"/>
                      <a:pt x="309932" y="397701"/>
                      <a:pt x="307190" y="389472"/>
                    </a:cubicBezTo>
                    <a:cubicBezTo>
                      <a:pt x="301704" y="312675"/>
                      <a:pt x="244106" y="255077"/>
                      <a:pt x="172794" y="255077"/>
                    </a:cubicBezTo>
                    <a:cubicBezTo>
                      <a:pt x="101483" y="255077"/>
                      <a:pt x="43884" y="312675"/>
                      <a:pt x="38399" y="389472"/>
                    </a:cubicBezTo>
                    <a:cubicBezTo>
                      <a:pt x="38399" y="397701"/>
                      <a:pt x="38399" y="408671"/>
                      <a:pt x="35656" y="419643"/>
                    </a:cubicBezTo>
                    <a:cubicBezTo>
                      <a:pt x="35656" y="452556"/>
                      <a:pt x="32914" y="496440"/>
                      <a:pt x="21942" y="518382"/>
                    </a:cubicBezTo>
                    <a:cubicBezTo>
                      <a:pt x="19200" y="523868"/>
                      <a:pt x="19200" y="529353"/>
                      <a:pt x="21942" y="532096"/>
                    </a:cubicBezTo>
                    <a:cubicBezTo>
                      <a:pt x="21942" y="534839"/>
                      <a:pt x="38399" y="562266"/>
                      <a:pt x="82283" y="581466"/>
                    </a:cubicBezTo>
                    <a:lnTo>
                      <a:pt x="38399" y="603408"/>
                    </a:lnTo>
                    <a:cubicBezTo>
                      <a:pt x="16457" y="614379"/>
                      <a:pt x="0" y="639064"/>
                      <a:pt x="0" y="663748"/>
                    </a:cubicBezTo>
                    <a:lnTo>
                      <a:pt x="0" y="781687"/>
                    </a:lnTo>
                    <a:cubicBezTo>
                      <a:pt x="0" y="789916"/>
                      <a:pt x="8228" y="798144"/>
                      <a:pt x="16457" y="798144"/>
                    </a:cubicBezTo>
                    <a:cubicBezTo>
                      <a:pt x="24685" y="798144"/>
                      <a:pt x="32914" y="789916"/>
                      <a:pt x="32914" y="781687"/>
                    </a:cubicBezTo>
                    <a:lnTo>
                      <a:pt x="32914" y="663748"/>
                    </a:lnTo>
                    <a:cubicBezTo>
                      <a:pt x="32914" y="650035"/>
                      <a:pt x="41142" y="639064"/>
                      <a:pt x="52112" y="633578"/>
                    </a:cubicBezTo>
                    <a:lnTo>
                      <a:pt x="104225" y="606151"/>
                    </a:lnTo>
                    <a:lnTo>
                      <a:pt x="123425" y="622607"/>
                    </a:lnTo>
                    <a:cubicBezTo>
                      <a:pt x="137138" y="633578"/>
                      <a:pt x="153595" y="641806"/>
                      <a:pt x="170052" y="641806"/>
                    </a:cubicBezTo>
                    <a:cubicBezTo>
                      <a:pt x="186508" y="641806"/>
                      <a:pt x="202965" y="636321"/>
                      <a:pt x="216678" y="622607"/>
                    </a:cubicBezTo>
                    <a:lnTo>
                      <a:pt x="235878" y="606151"/>
                    </a:lnTo>
                    <a:lnTo>
                      <a:pt x="252335" y="614379"/>
                    </a:lnTo>
                    <a:cubicBezTo>
                      <a:pt x="244106" y="628092"/>
                      <a:pt x="238621" y="641806"/>
                      <a:pt x="238621" y="658263"/>
                    </a:cubicBezTo>
                    <a:lnTo>
                      <a:pt x="238621" y="781687"/>
                    </a:lnTo>
                    <a:cubicBezTo>
                      <a:pt x="238621" y="789916"/>
                      <a:pt x="246849" y="798144"/>
                      <a:pt x="255077" y="798144"/>
                    </a:cubicBezTo>
                    <a:cubicBezTo>
                      <a:pt x="263306" y="798144"/>
                      <a:pt x="271534" y="789916"/>
                      <a:pt x="271534" y="781687"/>
                    </a:cubicBezTo>
                    <a:lnTo>
                      <a:pt x="271534" y="658263"/>
                    </a:lnTo>
                    <a:cubicBezTo>
                      <a:pt x="271534" y="636321"/>
                      <a:pt x="285248" y="617122"/>
                      <a:pt x="307190" y="608893"/>
                    </a:cubicBezTo>
                    <a:lnTo>
                      <a:pt x="411415" y="570495"/>
                    </a:lnTo>
                    <a:lnTo>
                      <a:pt x="455300" y="636321"/>
                    </a:lnTo>
                    <a:cubicBezTo>
                      <a:pt x="460785" y="644549"/>
                      <a:pt x="469013" y="650035"/>
                      <a:pt x="479984" y="650035"/>
                    </a:cubicBezTo>
                    <a:cubicBezTo>
                      <a:pt x="479984" y="650035"/>
                      <a:pt x="482727" y="650035"/>
                      <a:pt x="482727" y="650035"/>
                    </a:cubicBezTo>
                    <a:cubicBezTo>
                      <a:pt x="490955" y="650035"/>
                      <a:pt x="499184" y="647292"/>
                      <a:pt x="504669" y="639064"/>
                    </a:cubicBezTo>
                    <a:lnTo>
                      <a:pt x="532097" y="611636"/>
                    </a:lnTo>
                    <a:lnTo>
                      <a:pt x="532097" y="778944"/>
                    </a:lnTo>
                    <a:cubicBezTo>
                      <a:pt x="532097" y="787173"/>
                      <a:pt x="540326" y="795401"/>
                      <a:pt x="548553" y="795401"/>
                    </a:cubicBezTo>
                    <a:cubicBezTo>
                      <a:pt x="556781" y="795401"/>
                      <a:pt x="565010" y="787173"/>
                      <a:pt x="565010" y="778944"/>
                    </a:cubicBezTo>
                    <a:lnTo>
                      <a:pt x="565010" y="611636"/>
                    </a:lnTo>
                    <a:lnTo>
                      <a:pt x="592438" y="639064"/>
                    </a:lnTo>
                    <a:cubicBezTo>
                      <a:pt x="597923" y="644549"/>
                      <a:pt x="606152" y="650035"/>
                      <a:pt x="614380" y="650035"/>
                    </a:cubicBezTo>
                    <a:cubicBezTo>
                      <a:pt x="614380" y="650035"/>
                      <a:pt x="617123" y="650035"/>
                      <a:pt x="617123" y="650035"/>
                    </a:cubicBezTo>
                    <a:cubicBezTo>
                      <a:pt x="628094" y="650035"/>
                      <a:pt x="636322" y="644549"/>
                      <a:pt x="641807" y="636321"/>
                    </a:cubicBezTo>
                    <a:lnTo>
                      <a:pt x="685692" y="570495"/>
                    </a:lnTo>
                    <a:lnTo>
                      <a:pt x="789917" y="608893"/>
                    </a:lnTo>
                    <a:cubicBezTo>
                      <a:pt x="809116" y="617122"/>
                      <a:pt x="825573" y="636321"/>
                      <a:pt x="825573" y="658263"/>
                    </a:cubicBezTo>
                    <a:lnTo>
                      <a:pt x="825573" y="781687"/>
                    </a:lnTo>
                    <a:cubicBezTo>
                      <a:pt x="825573" y="789916"/>
                      <a:pt x="833801" y="798144"/>
                      <a:pt x="842030" y="798144"/>
                    </a:cubicBezTo>
                    <a:cubicBezTo>
                      <a:pt x="850258" y="798144"/>
                      <a:pt x="858486" y="789916"/>
                      <a:pt x="858486" y="781687"/>
                    </a:cubicBezTo>
                    <a:lnTo>
                      <a:pt x="858486" y="658263"/>
                    </a:lnTo>
                    <a:cubicBezTo>
                      <a:pt x="858486" y="636321"/>
                      <a:pt x="850258" y="614379"/>
                      <a:pt x="833801" y="600665"/>
                    </a:cubicBezTo>
                    <a:lnTo>
                      <a:pt x="836544" y="600665"/>
                    </a:lnTo>
                    <a:cubicBezTo>
                      <a:pt x="839287" y="600665"/>
                      <a:pt x="844772" y="597922"/>
                      <a:pt x="850258" y="595179"/>
                    </a:cubicBezTo>
                    <a:lnTo>
                      <a:pt x="891399" y="636321"/>
                    </a:lnTo>
                    <a:lnTo>
                      <a:pt x="891399" y="784430"/>
                    </a:lnTo>
                    <a:cubicBezTo>
                      <a:pt x="891399" y="792658"/>
                      <a:pt x="899627" y="800887"/>
                      <a:pt x="907856" y="800887"/>
                    </a:cubicBezTo>
                    <a:cubicBezTo>
                      <a:pt x="916084" y="800887"/>
                      <a:pt x="924313" y="792658"/>
                      <a:pt x="924313" y="784430"/>
                    </a:cubicBezTo>
                    <a:lnTo>
                      <a:pt x="924313" y="636321"/>
                    </a:lnTo>
                    <a:lnTo>
                      <a:pt x="965454" y="595179"/>
                    </a:lnTo>
                    <a:cubicBezTo>
                      <a:pt x="968197" y="595179"/>
                      <a:pt x="970940" y="597922"/>
                      <a:pt x="970940" y="597922"/>
                    </a:cubicBezTo>
                    <a:lnTo>
                      <a:pt x="1036766" y="617122"/>
                    </a:lnTo>
                    <a:cubicBezTo>
                      <a:pt x="1050480" y="622607"/>
                      <a:pt x="1061451" y="636321"/>
                      <a:pt x="1061451" y="650035"/>
                    </a:cubicBezTo>
                    <a:lnTo>
                      <a:pt x="1061451" y="781687"/>
                    </a:lnTo>
                    <a:cubicBezTo>
                      <a:pt x="1061451" y="789916"/>
                      <a:pt x="1069679" y="798144"/>
                      <a:pt x="1077907" y="798144"/>
                    </a:cubicBezTo>
                    <a:cubicBezTo>
                      <a:pt x="1086136" y="798144"/>
                      <a:pt x="1094364" y="789916"/>
                      <a:pt x="1094364" y="781687"/>
                    </a:cubicBezTo>
                    <a:lnTo>
                      <a:pt x="1094364" y="650035"/>
                    </a:lnTo>
                    <a:cubicBezTo>
                      <a:pt x="1105335" y="622607"/>
                      <a:pt x="1086136" y="595179"/>
                      <a:pt x="1055965" y="586951"/>
                    </a:cubicBezTo>
                    <a:close/>
                    <a:moveTo>
                      <a:pt x="117939" y="559523"/>
                    </a:moveTo>
                    <a:cubicBezTo>
                      <a:pt x="87769" y="548552"/>
                      <a:pt x="74055" y="534839"/>
                      <a:pt x="65826" y="526610"/>
                    </a:cubicBezTo>
                    <a:cubicBezTo>
                      <a:pt x="71312" y="515639"/>
                      <a:pt x="74055" y="501926"/>
                      <a:pt x="74055" y="488212"/>
                    </a:cubicBezTo>
                    <a:cubicBezTo>
                      <a:pt x="82283" y="510154"/>
                      <a:pt x="98740" y="526610"/>
                      <a:pt x="115197" y="540324"/>
                    </a:cubicBezTo>
                    <a:lnTo>
                      <a:pt x="115197" y="559523"/>
                    </a:lnTo>
                    <a:close/>
                    <a:moveTo>
                      <a:pt x="211193" y="603408"/>
                    </a:moveTo>
                    <a:cubicBezTo>
                      <a:pt x="197480" y="617122"/>
                      <a:pt x="175537" y="617122"/>
                      <a:pt x="161823" y="603408"/>
                    </a:cubicBezTo>
                    <a:lnTo>
                      <a:pt x="148109" y="589694"/>
                    </a:lnTo>
                    <a:cubicBezTo>
                      <a:pt x="150852" y="584208"/>
                      <a:pt x="150852" y="578723"/>
                      <a:pt x="150852" y="573237"/>
                    </a:cubicBezTo>
                    <a:lnTo>
                      <a:pt x="150852" y="556781"/>
                    </a:lnTo>
                    <a:cubicBezTo>
                      <a:pt x="161823" y="559523"/>
                      <a:pt x="172794" y="562266"/>
                      <a:pt x="186508" y="562266"/>
                    </a:cubicBezTo>
                    <a:cubicBezTo>
                      <a:pt x="197480" y="562266"/>
                      <a:pt x="211193" y="559523"/>
                      <a:pt x="222164" y="556781"/>
                    </a:cubicBezTo>
                    <a:lnTo>
                      <a:pt x="222164" y="573237"/>
                    </a:lnTo>
                    <a:cubicBezTo>
                      <a:pt x="222164" y="578723"/>
                      <a:pt x="224907" y="584208"/>
                      <a:pt x="224907" y="589694"/>
                    </a:cubicBezTo>
                    <a:lnTo>
                      <a:pt x="211193" y="603408"/>
                    </a:lnTo>
                    <a:close/>
                    <a:moveTo>
                      <a:pt x="186508" y="529353"/>
                    </a:moveTo>
                    <a:cubicBezTo>
                      <a:pt x="139881" y="529353"/>
                      <a:pt x="101483" y="490954"/>
                      <a:pt x="101483" y="444327"/>
                    </a:cubicBezTo>
                    <a:cubicBezTo>
                      <a:pt x="101483" y="436099"/>
                      <a:pt x="93254" y="427871"/>
                      <a:pt x="85026" y="427871"/>
                    </a:cubicBezTo>
                    <a:cubicBezTo>
                      <a:pt x="85026" y="427871"/>
                      <a:pt x="82283" y="427871"/>
                      <a:pt x="82283" y="427871"/>
                    </a:cubicBezTo>
                    <a:cubicBezTo>
                      <a:pt x="82283" y="427871"/>
                      <a:pt x="82283" y="425128"/>
                      <a:pt x="82283" y="425128"/>
                    </a:cubicBezTo>
                    <a:cubicBezTo>
                      <a:pt x="82283" y="414157"/>
                      <a:pt x="82283" y="403186"/>
                      <a:pt x="82283" y="394958"/>
                    </a:cubicBezTo>
                    <a:cubicBezTo>
                      <a:pt x="85026" y="367530"/>
                      <a:pt x="95997" y="340102"/>
                      <a:pt x="115197" y="320903"/>
                    </a:cubicBezTo>
                    <a:cubicBezTo>
                      <a:pt x="134395" y="301704"/>
                      <a:pt x="159080" y="290733"/>
                      <a:pt x="186508" y="290733"/>
                    </a:cubicBezTo>
                    <a:cubicBezTo>
                      <a:pt x="213936" y="290733"/>
                      <a:pt x="238621" y="301704"/>
                      <a:pt x="257820" y="320903"/>
                    </a:cubicBezTo>
                    <a:cubicBezTo>
                      <a:pt x="277020" y="340102"/>
                      <a:pt x="287991" y="367530"/>
                      <a:pt x="290734" y="394958"/>
                    </a:cubicBezTo>
                    <a:cubicBezTo>
                      <a:pt x="290734" y="403186"/>
                      <a:pt x="290734" y="414157"/>
                      <a:pt x="290734" y="425128"/>
                    </a:cubicBezTo>
                    <a:cubicBezTo>
                      <a:pt x="290734" y="425128"/>
                      <a:pt x="290734" y="427871"/>
                      <a:pt x="290734" y="427871"/>
                    </a:cubicBezTo>
                    <a:cubicBezTo>
                      <a:pt x="274277" y="400443"/>
                      <a:pt x="246849" y="381244"/>
                      <a:pt x="211193" y="370273"/>
                    </a:cubicBezTo>
                    <a:cubicBezTo>
                      <a:pt x="178280" y="359302"/>
                      <a:pt x="150852" y="359302"/>
                      <a:pt x="150852" y="359302"/>
                    </a:cubicBezTo>
                    <a:cubicBezTo>
                      <a:pt x="145366" y="359302"/>
                      <a:pt x="142624" y="362045"/>
                      <a:pt x="139881" y="364787"/>
                    </a:cubicBezTo>
                    <a:lnTo>
                      <a:pt x="112454" y="394958"/>
                    </a:lnTo>
                    <a:cubicBezTo>
                      <a:pt x="106968" y="400443"/>
                      <a:pt x="106968" y="411414"/>
                      <a:pt x="112454" y="416900"/>
                    </a:cubicBezTo>
                    <a:cubicBezTo>
                      <a:pt x="117939" y="422385"/>
                      <a:pt x="128910" y="422385"/>
                      <a:pt x="134395" y="416900"/>
                    </a:cubicBezTo>
                    <a:lnTo>
                      <a:pt x="159080" y="392215"/>
                    </a:lnTo>
                    <a:cubicBezTo>
                      <a:pt x="181023" y="392215"/>
                      <a:pt x="246849" y="400443"/>
                      <a:pt x="271534" y="458041"/>
                    </a:cubicBezTo>
                    <a:cubicBezTo>
                      <a:pt x="263306" y="496440"/>
                      <a:pt x="227649" y="529353"/>
                      <a:pt x="186508" y="529353"/>
                    </a:cubicBezTo>
                    <a:close/>
                    <a:moveTo>
                      <a:pt x="252335" y="559523"/>
                    </a:moveTo>
                    <a:lnTo>
                      <a:pt x="252335" y="540324"/>
                    </a:lnTo>
                    <a:cubicBezTo>
                      <a:pt x="271534" y="526610"/>
                      <a:pt x="285248" y="510154"/>
                      <a:pt x="293476" y="488212"/>
                    </a:cubicBezTo>
                    <a:cubicBezTo>
                      <a:pt x="296219" y="501926"/>
                      <a:pt x="298961" y="515639"/>
                      <a:pt x="301704" y="526610"/>
                    </a:cubicBezTo>
                    <a:cubicBezTo>
                      <a:pt x="298961" y="534839"/>
                      <a:pt x="282505" y="548552"/>
                      <a:pt x="252335" y="559523"/>
                    </a:cubicBezTo>
                    <a:close/>
                    <a:moveTo>
                      <a:pt x="405929" y="298961"/>
                    </a:moveTo>
                    <a:lnTo>
                      <a:pt x="405929" y="260562"/>
                    </a:lnTo>
                    <a:cubicBezTo>
                      <a:pt x="405929" y="257819"/>
                      <a:pt x="405929" y="255077"/>
                      <a:pt x="403187" y="252334"/>
                    </a:cubicBezTo>
                    <a:cubicBezTo>
                      <a:pt x="392215" y="230392"/>
                      <a:pt x="386730" y="208450"/>
                      <a:pt x="386730" y="186508"/>
                    </a:cubicBezTo>
                    <a:lnTo>
                      <a:pt x="386730" y="153595"/>
                    </a:lnTo>
                    <a:cubicBezTo>
                      <a:pt x="386730" y="87768"/>
                      <a:pt x="441586" y="32913"/>
                      <a:pt x="507412" y="32913"/>
                    </a:cubicBezTo>
                    <a:lnTo>
                      <a:pt x="729576" y="32913"/>
                    </a:lnTo>
                    <a:lnTo>
                      <a:pt x="729576" y="186508"/>
                    </a:lnTo>
                    <a:cubicBezTo>
                      <a:pt x="729576" y="208450"/>
                      <a:pt x="724090" y="233135"/>
                      <a:pt x="713120" y="252334"/>
                    </a:cubicBezTo>
                    <a:cubicBezTo>
                      <a:pt x="713120" y="255077"/>
                      <a:pt x="710377" y="257819"/>
                      <a:pt x="710377" y="260562"/>
                    </a:cubicBezTo>
                    <a:lnTo>
                      <a:pt x="710377" y="307189"/>
                    </a:lnTo>
                    <a:cubicBezTo>
                      <a:pt x="710377" y="351074"/>
                      <a:pt x="693920" y="389472"/>
                      <a:pt x="661007" y="419643"/>
                    </a:cubicBezTo>
                    <a:cubicBezTo>
                      <a:pt x="658264" y="422385"/>
                      <a:pt x="652778" y="427871"/>
                      <a:pt x="650036" y="430614"/>
                    </a:cubicBezTo>
                    <a:cubicBezTo>
                      <a:pt x="650036" y="430614"/>
                      <a:pt x="650036" y="430614"/>
                      <a:pt x="650036" y="430614"/>
                    </a:cubicBezTo>
                    <a:cubicBezTo>
                      <a:pt x="619866" y="452556"/>
                      <a:pt x="584209" y="463527"/>
                      <a:pt x="545811" y="460784"/>
                    </a:cubicBezTo>
                    <a:cubicBezTo>
                      <a:pt x="469013" y="455299"/>
                      <a:pt x="405929" y="383987"/>
                      <a:pt x="405929" y="298961"/>
                    </a:cubicBezTo>
                    <a:close/>
                    <a:moveTo>
                      <a:pt x="496441" y="619864"/>
                    </a:moveTo>
                    <a:cubicBezTo>
                      <a:pt x="496441" y="619864"/>
                      <a:pt x="496441" y="622607"/>
                      <a:pt x="496441" y="619864"/>
                    </a:cubicBezTo>
                    <a:cubicBezTo>
                      <a:pt x="493698" y="622607"/>
                      <a:pt x="493698" y="619864"/>
                      <a:pt x="496441" y="619864"/>
                    </a:cubicBezTo>
                    <a:lnTo>
                      <a:pt x="444329" y="545810"/>
                    </a:lnTo>
                    <a:lnTo>
                      <a:pt x="460785" y="529353"/>
                    </a:lnTo>
                    <a:lnTo>
                      <a:pt x="534840" y="581466"/>
                    </a:lnTo>
                    <a:lnTo>
                      <a:pt x="496441" y="619864"/>
                    </a:lnTo>
                    <a:close/>
                    <a:moveTo>
                      <a:pt x="559524" y="559523"/>
                    </a:moveTo>
                    <a:lnTo>
                      <a:pt x="474498" y="499183"/>
                    </a:lnTo>
                    <a:lnTo>
                      <a:pt x="474498" y="469013"/>
                    </a:lnTo>
                    <a:cubicBezTo>
                      <a:pt x="496441" y="479983"/>
                      <a:pt x="521126" y="488212"/>
                      <a:pt x="548553" y="490954"/>
                    </a:cubicBezTo>
                    <a:cubicBezTo>
                      <a:pt x="554039" y="490954"/>
                      <a:pt x="556781" y="490954"/>
                      <a:pt x="562267" y="490954"/>
                    </a:cubicBezTo>
                    <a:cubicBezTo>
                      <a:pt x="592438" y="490954"/>
                      <a:pt x="622609" y="482726"/>
                      <a:pt x="647293" y="469013"/>
                    </a:cubicBezTo>
                    <a:lnTo>
                      <a:pt x="647293" y="499183"/>
                    </a:lnTo>
                    <a:lnTo>
                      <a:pt x="559524" y="559523"/>
                    </a:lnTo>
                    <a:close/>
                    <a:moveTo>
                      <a:pt x="628094" y="619864"/>
                    </a:moveTo>
                    <a:cubicBezTo>
                      <a:pt x="628094" y="619864"/>
                      <a:pt x="628094" y="622607"/>
                      <a:pt x="628094" y="619864"/>
                    </a:cubicBezTo>
                    <a:cubicBezTo>
                      <a:pt x="625351" y="622607"/>
                      <a:pt x="625351" y="622607"/>
                      <a:pt x="628094" y="619864"/>
                    </a:cubicBezTo>
                    <a:lnTo>
                      <a:pt x="586952" y="581466"/>
                    </a:lnTo>
                    <a:lnTo>
                      <a:pt x="661007" y="529353"/>
                    </a:lnTo>
                    <a:lnTo>
                      <a:pt x="677464" y="545810"/>
                    </a:lnTo>
                    <a:lnTo>
                      <a:pt x="628094" y="619864"/>
                    </a:lnTo>
                    <a:close/>
                    <a:moveTo>
                      <a:pt x="918827" y="606151"/>
                    </a:moveTo>
                    <a:lnTo>
                      <a:pt x="883171" y="570495"/>
                    </a:lnTo>
                    <a:cubicBezTo>
                      <a:pt x="883171" y="567752"/>
                      <a:pt x="883171" y="565009"/>
                      <a:pt x="883171" y="562266"/>
                    </a:cubicBezTo>
                    <a:lnTo>
                      <a:pt x="883171" y="556781"/>
                    </a:lnTo>
                    <a:cubicBezTo>
                      <a:pt x="894142" y="559523"/>
                      <a:pt x="905113" y="562266"/>
                      <a:pt x="916084" y="562266"/>
                    </a:cubicBezTo>
                    <a:cubicBezTo>
                      <a:pt x="916084" y="562266"/>
                      <a:pt x="918827" y="562266"/>
                      <a:pt x="918827" y="562266"/>
                    </a:cubicBezTo>
                    <a:cubicBezTo>
                      <a:pt x="929798" y="562266"/>
                      <a:pt x="943512" y="559523"/>
                      <a:pt x="954483" y="556781"/>
                    </a:cubicBezTo>
                    <a:lnTo>
                      <a:pt x="954483" y="562266"/>
                    </a:lnTo>
                    <a:cubicBezTo>
                      <a:pt x="954483" y="565009"/>
                      <a:pt x="954483" y="567752"/>
                      <a:pt x="954483" y="570495"/>
                    </a:cubicBezTo>
                    <a:lnTo>
                      <a:pt x="918827" y="606151"/>
                    </a:lnTo>
                    <a:close/>
                    <a:moveTo>
                      <a:pt x="979168" y="504668"/>
                    </a:moveTo>
                    <a:cubicBezTo>
                      <a:pt x="962712" y="521125"/>
                      <a:pt x="940769" y="529353"/>
                      <a:pt x="916084" y="529353"/>
                    </a:cubicBezTo>
                    <a:cubicBezTo>
                      <a:pt x="869458" y="526610"/>
                      <a:pt x="831058" y="488212"/>
                      <a:pt x="831058" y="438842"/>
                    </a:cubicBezTo>
                    <a:lnTo>
                      <a:pt x="831058" y="408671"/>
                    </a:lnTo>
                    <a:cubicBezTo>
                      <a:pt x="831058" y="405929"/>
                      <a:pt x="831058" y="403186"/>
                      <a:pt x="828316" y="400443"/>
                    </a:cubicBezTo>
                    <a:lnTo>
                      <a:pt x="817344" y="381244"/>
                    </a:lnTo>
                    <a:cubicBezTo>
                      <a:pt x="814602" y="373016"/>
                      <a:pt x="811859" y="364787"/>
                      <a:pt x="811859" y="356559"/>
                    </a:cubicBezTo>
                    <a:lnTo>
                      <a:pt x="811859" y="356559"/>
                    </a:lnTo>
                    <a:cubicBezTo>
                      <a:pt x="811859" y="318161"/>
                      <a:pt x="842030" y="287990"/>
                      <a:pt x="880429" y="287990"/>
                    </a:cubicBezTo>
                    <a:lnTo>
                      <a:pt x="1017567" y="287990"/>
                    </a:lnTo>
                    <a:lnTo>
                      <a:pt x="1017567" y="353816"/>
                    </a:lnTo>
                    <a:cubicBezTo>
                      <a:pt x="1017567" y="364787"/>
                      <a:pt x="1014824" y="375758"/>
                      <a:pt x="1009338" y="383987"/>
                    </a:cubicBezTo>
                    <a:lnTo>
                      <a:pt x="1001110" y="400443"/>
                    </a:lnTo>
                    <a:cubicBezTo>
                      <a:pt x="1001110" y="403186"/>
                      <a:pt x="998367" y="405929"/>
                      <a:pt x="998367" y="408671"/>
                    </a:cubicBezTo>
                    <a:lnTo>
                      <a:pt x="998367" y="441585"/>
                    </a:lnTo>
                    <a:cubicBezTo>
                      <a:pt x="1003853" y="466270"/>
                      <a:pt x="995624" y="488212"/>
                      <a:pt x="979168" y="5046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1504">
                <a:extLst>
                  <a:ext uri="{FF2B5EF4-FFF2-40B4-BE49-F238E27FC236}">
                    <a16:creationId xmlns:a16="http://schemas.microsoft.com/office/drawing/2014/main" id="{9DD3DF2C-DB40-464F-A13C-2B65D1295AD5}"/>
                  </a:ext>
                </a:extLst>
              </p:cNvPr>
              <p:cNvSpPr/>
              <p:nvPr/>
            </p:nvSpPr>
            <p:spPr>
              <a:xfrm>
                <a:off x="9258490" y="4220154"/>
                <a:ext cx="135424" cy="52112"/>
              </a:xfrm>
              <a:custGeom>
                <a:avLst/>
                <a:gdLst>
                  <a:gd name="connsiteX0" fmla="*/ 126167 w 135424"/>
                  <a:gd name="connsiteY0" fmla="*/ 19200 h 52112"/>
                  <a:gd name="connsiteX1" fmla="*/ 16457 w 135424"/>
                  <a:gd name="connsiteY1" fmla="*/ 0 h 52112"/>
                  <a:gd name="connsiteX2" fmla="*/ 0 w 135424"/>
                  <a:gd name="connsiteY2" fmla="*/ 16457 h 52112"/>
                  <a:gd name="connsiteX3" fmla="*/ 16457 w 135424"/>
                  <a:gd name="connsiteY3" fmla="*/ 32913 h 52112"/>
                  <a:gd name="connsiteX4" fmla="*/ 112454 w 135424"/>
                  <a:gd name="connsiteY4" fmla="*/ 49370 h 52112"/>
                  <a:gd name="connsiteX5" fmla="*/ 120682 w 135424"/>
                  <a:gd name="connsiteY5" fmla="*/ 52113 h 52112"/>
                  <a:gd name="connsiteX6" fmla="*/ 134395 w 135424"/>
                  <a:gd name="connsiteY6" fmla="*/ 43884 h 52112"/>
                  <a:gd name="connsiteX7" fmla="*/ 126167 w 135424"/>
                  <a:gd name="connsiteY7" fmla="*/ 19200 h 5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424" h="52112">
                    <a:moveTo>
                      <a:pt x="126167" y="19200"/>
                    </a:moveTo>
                    <a:cubicBezTo>
                      <a:pt x="87769" y="0"/>
                      <a:pt x="19200" y="0"/>
                      <a:pt x="16457" y="0"/>
                    </a:cubicBezTo>
                    <a:cubicBezTo>
                      <a:pt x="8228" y="0"/>
                      <a:pt x="0" y="8228"/>
                      <a:pt x="0" y="16457"/>
                    </a:cubicBezTo>
                    <a:cubicBezTo>
                      <a:pt x="0" y="24685"/>
                      <a:pt x="8228" y="32913"/>
                      <a:pt x="16457" y="32913"/>
                    </a:cubicBezTo>
                    <a:cubicBezTo>
                      <a:pt x="35656" y="32913"/>
                      <a:pt x="87769" y="35656"/>
                      <a:pt x="112454" y="49370"/>
                    </a:cubicBezTo>
                    <a:cubicBezTo>
                      <a:pt x="115197" y="49370"/>
                      <a:pt x="117939" y="52113"/>
                      <a:pt x="120682" y="52113"/>
                    </a:cubicBezTo>
                    <a:cubicBezTo>
                      <a:pt x="126167" y="52113"/>
                      <a:pt x="131653" y="49370"/>
                      <a:pt x="134395" y="43884"/>
                    </a:cubicBezTo>
                    <a:cubicBezTo>
                      <a:pt x="137138" y="32913"/>
                      <a:pt x="134395" y="24685"/>
                      <a:pt x="126167" y="19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1505">
                <a:extLst>
                  <a:ext uri="{FF2B5EF4-FFF2-40B4-BE49-F238E27FC236}">
                    <a16:creationId xmlns:a16="http://schemas.microsoft.com/office/drawing/2014/main" id="{C7C70EE6-0820-45D2-982A-1F7A47BAC58C}"/>
                  </a:ext>
                </a:extLst>
              </p:cNvPr>
              <p:cNvSpPr/>
              <p:nvPr/>
            </p:nvSpPr>
            <p:spPr>
              <a:xfrm>
                <a:off x="8833361" y="4024394"/>
                <a:ext cx="270162" cy="91535"/>
              </a:xfrm>
              <a:custGeom>
                <a:avLst/>
                <a:gdLst>
                  <a:gd name="connsiteX0" fmla="*/ 266049 w 270162"/>
                  <a:gd name="connsiteY0" fmla="*/ 47651 h 91535"/>
                  <a:gd name="connsiteX1" fmla="*/ 27428 w 270162"/>
                  <a:gd name="connsiteY1" fmla="*/ 6509 h 91535"/>
                  <a:gd name="connsiteX2" fmla="*/ 0 w 270162"/>
                  <a:gd name="connsiteY2" fmla="*/ 39422 h 91535"/>
                  <a:gd name="connsiteX3" fmla="*/ 0 w 270162"/>
                  <a:gd name="connsiteY3" fmla="*/ 75078 h 91535"/>
                  <a:gd name="connsiteX4" fmla="*/ 16457 w 270162"/>
                  <a:gd name="connsiteY4" fmla="*/ 91535 h 91535"/>
                  <a:gd name="connsiteX5" fmla="*/ 32914 w 270162"/>
                  <a:gd name="connsiteY5" fmla="*/ 75078 h 91535"/>
                  <a:gd name="connsiteX6" fmla="*/ 32914 w 270162"/>
                  <a:gd name="connsiteY6" fmla="*/ 39422 h 91535"/>
                  <a:gd name="connsiteX7" fmla="*/ 32914 w 270162"/>
                  <a:gd name="connsiteY7" fmla="*/ 39422 h 91535"/>
                  <a:gd name="connsiteX8" fmla="*/ 137138 w 270162"/>
                  <a:gd name="connsiteY8" fmla="*/ 33937 h 91535"/>
                  <a:gd name="connsiteX9" fmla="*/ 244106 w 270162"/>
                  <a:gd name="connsiteY9" fmla="*/ 72335 h 91535"/>
                  <a:gd name="connsiteX10" fmla="*/ 266049 w 270162"/>
                  <a:gd name="connsiteY10" fmla="*/ 72335 h 91535"/>
                  <a:gd name="connsiteX11" fmla="*/ 266049 w 270162"/>
                  <a:gd name="connsiteY11" fmla="*/ 47651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162" h="91535">
                    <a:moveTo>
                      <a:pt x="266049" y="47651"/>
                    </a:moveTo>
                    <a:cubicBezTo>
                      <a:pt x="205708" y="-12690"/>
                      <a:pt x="79540" y="-1719"/>
                      <a:pt x="27428" y="6509"/>
                    </a:cubicBezTo>
                    <a:cubicBezTo>
                      <a:pt x="10971" y="9252"/>
                      <a:pt x="0" y="22966"/>
                      <a:pt x="0" y="39422"/>
                    </a:cubicBezTo>
                    <a:lnTo>
                      <a:pt x="0" y="75078"/>
                    </a:lnTo>
                    <a:cubicBezTo>
                      <a:pt x="0" y="83307"/>
                      <a:pt x="8228" y="91535"/>
                      <a:pt x="16457" y="91535"/>
                    </a:cubicBezTo>
                    <a:cubicBezTo>
                      <a:pt x="24685" y="91535"/>
                      <a:pt x="32914" y="83307"/>
                      <a:pt x="32914" y="75078"/>
                    </a:cubicBezTo>
                    <a:lnTo>
                      <a:pt x="32914" y="39422"/>
                    </a:lnTo>
                    <a:cubicBezTo>
                      <a:pt x="32914" y="39422"/>
                      <a:pt x="32914" y="39422"/>
                      <a:pt x="32914" y="39422"/>
                    </a:cubicBezTo>
                    <a:cubicBezTo>
                      <a:pt x="52112" y="36680"/>
                      <a:pt x="93254" y="31194"/>
                      <a:pt x="137138" y="33937"/>
                    </a:cubicBezTo>
                    <a:cubicBezTo>
                      <a:pt x="186508" y="36680"/>
                      <a:pt x="222164" y="50394"/>
                      <a:pt x="244106" y="72335"/>
                    </a:cubicBezTo>
                    <a:cubicBezTo>
                      <a:pt x="249592" y="77821"/>
                      <a:pt x="260563" y="77821"/>
                      <a:pt x="266049" y="72335"/>
                    </a:cubicBezTo>
                    <a:cubicBezTo>
                      <a:pt x="271534" y="64107"/>
                      <a:pt x="271534" y="53136"/>
                      <a:pt x="266049" y="476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1506">
                <a:extLst>
                  <a:ext uri="{FF2B5EF4-FFF2-40B4-BE49-F238E27FC236}">
                    <a16:creationId xmlns:a16="http://schemas.microsoft.com/office/drawing/2014/main" id="{6092121E-01C2-451C-8B4E-898A0748E511}"/>
                  </a:ext>
                </a:extLst>
              </p:cNvPr>
              <p:cNvSpPr/>
              <p:nvPr/>
            </p:nvSpPr>
            <p:spPr>
              <a:xfrm>
                <a:off x="8764792" y="4579456"/>
                <a:ext cx="32913" cy="101482"/>
              </a:xfrm>
              <a:custGeom>
                <a:avLst/>
                <a:gdLst>
                  <a:gd name="connsiteX0" fmla="*/ 16457 w 32913"/>
                  <a:gd name="connsiteY0" fmla="*/ 0 h 101482"/>
                  <a:gd name="connsiteX1" fmla="*/ 0 w 32913"/>
                  <a:gd name="connsiteY1" fmla="*/ 16457 h 101482"/>
                  <a:gd name="connsiteX2" fmla="*/ 0 w 32913"/>
                  <a:gd name="connsiteY2" fmla="*/ 85026 h 101482"/>
                  <a:gd name="connsiteX3" fmla="*/ 16457 w 32913"/>
                  <a:gd name="connsiteY3" fmla="*/ 101482 h 101482"/>
                  <a:gd name="connsiteX4" fmla="*/ 32914 w 32913"/>
                  <a:gd name="connsiteY4" fmla="*/ 85026 h 101482"/>
                  <a:gd name="connsiteX5" fmla="*/ 32914 w 32913"/>
                  <a:gd name="connsiteY5" fmla="*/ 16457 h 101482"/>
                  <a:gd name="connsiteX6" fmla="*/ 16457 w 32913"/>
                  <a:gd name="connsiteY6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3" h="101482">
                    <a:moveTo>
                      <a:pt x="16457" y="0"/>
                    </a:moveTo>
                    <a:cubicBezTo>
                      <a:pt x="8228" y="0"/>
                      <a:pt x="0" y="8228"/>
                      <a:pt x="0" y="16457"/>
                    </a:cubicBezTo>
                    <a:lnTo>
                      <a:pt x="0" y="85026"/>
                    </a:lnTo>
                    <a:cubicBezTo>
                      <a:pt x="0" y="93254"/>
                      <a:pt x="8228" y="101482"/>
                      <a:pt x="16457" y="101482"/>
                    </a:cubicBezTo>
                    <a:cubicBezTo>
                      <a:pt x="24685" y="101482"/>
                      <a:pt x="32914" y="93254"/>
                      <a:pt x="32914" y="85026"/>
                    </a:cubicBezTo>
                    <a:lnTo>
                      <a:pt x="32914" y="16457"/>
                    </a:lnTo>
                    <a:cubicBezTo>
                      <a:pt x="32914" y="8228"/>
                      <a:pt x="24685" y="0"/>
                      <a:pt x="16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1507">
                <a:extLst>
                  <a:ext uri="{FF2B5EF4-FFF2-40B4-BE49-F238E27FC236}">
                    <a16:creationId xmlns:a16="http://schemas.microsoft.com/office/drawing/2014/main" id="{A046C131-F3FE-413B-AA8F-0A5233CA6810}"/>
                  </a:ext>
                </a:extLst>
              </p:cNvPr>
              <p:cNvSpPr/>
              <p:nvPr/>
            </p:nvSpPr>
            <p:spPr>
              <a:xfrm>
                <a:off x="9140551" y="4579456"/>
                <a:ext cx="32912" cy="101482"/>
              </a:xfrm>
              <a:custGeom>
                <a:avLst/>
                <a:gdLst>
                  <a:gd name="connsiteX0" fmla="*/ 16456 w 32912"/>
                  <a:gd name="connsiteY0" fmla="*/ 0 h 101482"/>
                  <a:gd name="connsiteX1" fmla="*/ 0 w 32912"/>
                  <a:gd name="connsiteY1" fmla="*/ 16457 h 101482"/>
                  <a:gd name="connsiteX2" fmla="*/ 0 w 32912"/>
                  <a:gd name="connsiteY2" fmla="*/ 85026 h 101482"/>
                  <a:gd name="connsiteX3" fmla="*/ 16456 w 32912"/>
                  <a:gd name="connsiteY3" fmla="*/ 101482 h 101482"/>
                  <a:gd name="connsiteX4" fmla="*/ 32913 w 32912"/>
                  <a:gd name="connsiteY4" fmla="*/ 85026 h 101482"/>
                  <a:gd name="connsiteX5" fmla="*/ 32913 w 32912"/>
                  <a:gd name="connsiteY5" fmla="*/ 16457 h 101482"/>
                  <a:gd name="connsiteX6" fmla="*/ 16456 w 32912"/>
                  <a:gd name="connsiteY6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2" h="101482">
                    <a:moveTo>
                      <a:pt x="16456" y="0"/>
                    </a:moveTo>
                    <a:cubicBezTo>
                      <a:pt x="8228" y="0"/>
                      <a:pt x="0" y="8228"/>
                      <a:pt x="0" y="16457"/>
                    </a:cubicBezTo>
                    <a:lnTo>
                      <a:pt x="0" y="85026"/>
                    </a:lnTo>
                    <a:cubicBezTo>
                      <a:pt x="0" y="93254"/>
                      <a:pt x="8228" y="101482"/>
                      <a:pt x="16456" y="101482"/>
                    </a:cubicBezTo>
                    <a:cubicBezTo>
                      <a:pt x="24685" y="101482"/>
                      <a:pt x="32913" y="93254"/>
                      <a:pt x="32913" y="85026"/>
                    </a:cubicBezTo>
                    <a:lnTo>
                      <a:pt x="32913" y="16457"/>
                    </a:lnTo>
                    <a:cubicBezTo>
                      <a:pt x="32913" y="8228"/>
                      <a:pt x="24685" y="0"/>
                      <a:pt x="164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1508">
                <a:extLst>
                  <a:ext uri="{FF2B5EF4-FFF2-40B4-BE49-F238E27FC236}">
                    <a16:creationId xmlns:a16="http://schemas.microsoft.com/office/drawing/2014/main" id="{C94A9CD7-2D58-4CCC-A2F0-D490979E763A}"/>
                  </a:ext>
                </a:extLst>
              </p:cNvPr>
              <p:cNvSpPr/>
              <p:nvPr/>
            </p:nvSpPr>
            <p:spPr>
              <a:xfrm>
                <a:off x="8852561" y="4409405"/>
                <a:ext cx="90510" cy="91730"/>
              </a:xfrm>
              <a:custGeom>
                <a:avLst/>
                <a:gdLst>
                  <a:gd name="connsiteX0" fmla="*/ 52112 w 90510"/>
                  <a:gd name="connsiteY0" fmla="*/ 90511 h 91730"/>
                  <a:gd name="connsiteX1" fmla="*/ 52112 w 90510"/>
                  <a:gd name="connsiteY1" fmla="*/ 90511 h 91730"/>
                  <a:gd name="connsiteX2" fmla="*/ 52112 w 90510"/>
                  <a:gd name="connsiteY2" fmla="*/ 90511 h 91730"/>
                  <a:gd name="connsiteX3" fmla="*/ 0 w 90510"/>
                  <a:gd name="connsiteY3" fmla="*/ 16456 h 91730"/>
                  <a:gd name="connsiteX4" fmla="*/ 16456 w 90510"/>
                  <a:gd name="connsiteY4" fmla="*/ 0 h 91730"/>
                  <a:gd name="connsiteX5" fmla="*/ 90511 w 90510"/>
                  <a:gd name="connsiteY5" fmla="*/ 52112 h 91730"/>
                  <a:gd name="connsiteX6" fmla="*/ 52112 w 90510"/>
                  <a:gd name="connsiteY6" fmla="*/ 90511 h 9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0" h="91730">
                    <a:moveTo>
                      <a:pt x="52112" y="90511"/>
                    </a:moveTo>
                    <a:cubicBezTo>
                      <a:pt x="52112" y="90511"/>
                      <a:pt x="52112" y="93254"/>
                      <a:pt x="52112" y="90511"/>
                    </a:cubicBezTo>
                    <a:cubicBezTo>
                      <a:pt x="49369" y="93254"/>
                      <a:pt x="49369" y="90511"/>
                      <a:pt x="52112" y="90511"/>
                    </a:cubicBezTo>
                    <a:lnTo>
                      <a:pt x="0" y="16456"/>
                    </a:lnTo>
                    <a:lnTo>
                      <a:pt x="16456" y="0"/>
                    </a:lnTo>
                    <a:lnTo>
                      <a:pt x="90511" y="52112"/>
                    </a:lnTo>
                    <a:lnTo>
                      <a:pt x="52112" y="9051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1509">
                <a:extLst>
                  <a:ext uri="{FF2B5EF4-FFF2-40B4-BE49-F238E27FC236}">
                    <a16:creationId xmlns:a16="http://schemas.microsoft.com/office/drawing/2014/main" id="{70D357F6-4C3C-4289-B86B-B73ECBFBCD37}"/>
                  </a:ext>
                </a:extLst>
              </p:cNvPr>
              <p:cNvSpPr/>
              <p:nvPr/>
            </p:nvSpPr>
            <p:spPr>
              <a:xfrm>
                <a:off x="8995184" y="4409405"/>
                <a:ext cx="90511" cy="92568"/>
              </a:xfrm>
              <a:custGeom>
                <a:avLst/>
                <a:gdLst>
                  <a:gd name="connsiteX0" fmla="*/ 41142 w 90511"/>
                  <a:gd name="connsiteY0" fmla="*/ 90511 h 92568"/>
                  <a:gd name="connsiteX1" fmla="*/ 41142 w 90511"/>
                  <a:gd name="connsiteY1" fmla="*/ 90511 h 92568"/>
                  <a:gd name="connsiteX2" fmla="*/ 41142 w 90511"/>
                  <a:gd name="connsiteY2" fmla="*/ 90511 h 92568"/>
                  <a:gd name="connsiteX3" fmla="*/ 0 w 90511"/>
                  <a:gd name="connsiteY3" fmla="*/ 52112 h 92568"/>
                  <a:gd name="connsiteX4" fmla="*/ 74055 w 90511"/>
                  <a:gd name="connsiteY4" fmla="*/ 0 h 92568"/>
                  <a:gd name="connsiteX5" fmla="*/ 90512 w 90511"/>
                  <a:gd name="connsiteY5" fmla="*/ 16456 h 92568"/>
                  <a:gd name="connsiteX6" fmla="*/ 41142 w 90511"/>
                  <a:gd name="connsiteY6" fmla="*/ 90511 h 9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1" h="92568">
                    <a:moveTo>
                      <a:pt x="41142" y="90511"/>
                    </a:moveTo>
                    <a:cubicBezTo>
                      <a:pt x="41142" y="90511"/>
                      <a:pt x="41142" y="93254"/>
                      <a:pt x="41142" y="90511"/>
                    </a:cubicBezTo>
                    <a:cubicBezTo>
                      <a:pt x="38399" y="93254"/>
                      <a:pt x="38399" y="93254"/>
                      <a:pt x="41142" y="90511"/>
                    </a:cubicBezTo>
                    <a:lnTo>
                      <a:pt x="0" y="52112"/>
                    </a:lnTo>
                    <a:lnTo>
                      <a:pt x="74055" y="0"/>
                    </a:lnTo>
                    <a:lnTo>
                      <a:pt x="90512" y="16456"/>
                    </a:lnTo>
                    <a:lnTo>
                      <a:pt x="41142" y="9051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1510">
                <a:extLst>
                  <a:ext uri="{FF2B5EF4-FFF2-40B4-BE49-F238E27FC236}">
                    <a16:creationId xmlns:a16="http://schemas.microsoft.com/office/drawing/2014/main" id="{C46216C5-E305-4F35-87BD-8B7DBDED83CC}"/>
                  </a:ext>
                </a:extLst>
              </p:cNvPr>
              <p:cNvSpPr/>
              <p:nvPr/>
            </p:nvSpPr>
            <p:spPr>
              <a:xfrm>
                <a:off x="9412085" y="4546543"/>
                <a:ext cx="32912" cy="134395"/>
              </a:xfrm>
              <a:custGeom>
                <a:avLst/>
                <a:gdLst>
                  <a:gd name="connsiteX0" fmla="*/ 16457 w 32912"/>
                  <a:gd name="connsiteY0" fmla="*/ 0 h 134395"/>
                  <a:gd name="connsiteX1" fmla="*/ 0 w 32912"/>
                  <a:gd name="connsiteY1" fmla="*/ 16456 h 134395"/>
                  <a:gd name="connsiteX2" fmla="*/ 0 w 32912"/>
                  <a:gd name="connsiteY2" fmla="*/ 117939 h 134395"/>
                  <a:gd name="connsiteX3" fmla="*/ 16457 w 32912"/>
                  <a:gd name="connsiteY3" fmla="*/ 134395 h 134395"/>
                  <a:gd name="connsiteX4" fmla="*/ 32913 w 32912"/>
                  <a:gd name="connsiteY4" fmla="*/ 117939 h 134395"/>
                  <a:gd name="connsiteX5" fmla="*/ 32913 w 32912"/>
                  <a:gd name="connsiteY5" fmla="*/ 16456 h 134395"/>
                  <a:gd name="connsiteX6" fmla="*/ 16457 w 32912"/>
                  <a:gd name="connsiteY6" fmla="*/ 0 h 13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2" h="134395">
                    <a:moveTo>
                      <a:pt x="16457" y="0"/>
                    </a:moveTo>
                    <a:cubicBezTo>
                      <a:pt x="8228" y="0"/>
                      <a:pt x="0" y="8228"/>
                      <a:pt x="0" y="16456"/>
                    </a:cubicBezTo>
                    <a:lnTo>
                      <a:pt x="0" y="117939"/>
                    </a:lnTo>
                    <a:cubicBezTo>
                      <a:pt x="0" y="126167"/>
                      <a:pt x="8228" y="134395"/>
                      <a:pt x="16457" y="134395"/>
                    </a:cubicBezTo>
                    <a:cubicBezTo>
                      <a:pt x="24685" y="134395"/>
                      <a:pt x="32913" y="126167"/>
                      <a:pt x="32913" y="117939"/>
                    </a:cubicBezTo>
                    <a:lnTo>
                      <a:pt x="32913" y="16456"/>
                    </a:lnTo>
                    <a:cubicBezTo>
                      <a:pt x="32913" y="5485"/>
                      <a:pt x="24685" y="0"/>
                      <a:pt x="16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oogle Shape;857;p39">
            <a:extLst>
              <a:ext uri="{FF2B5EF4-FFF2-40B4-BE49-F238E27FC236}">
                <a16:creationId xmlns:a16="http://schemas.microsoft.com/office/drawing/2014/main" id="{483C355C-951E-4077-982C-29291D11EF6D}"/>
              </a:ext>
            </a:extLst>
          </p:cNvPr>
          <p:cNvGrpSpPr/>
          <p:nvPr/>
        </p:nvGrpSpPr>
        <p:grpSpPr>
          <a:xfrm rot="2840874">
            <a:off x="4145991" y="1888402"/>
            <a:ext cx="1124792" cy="1109617"/>
            <a:chOff x="5233525" y="4954450"/>
            <a:chExt cx="538275" cy="516350"/>
          </a:xfrm>
          <a:solidFill>
            <a:srgbClr val="000000"/>
          </a:solidFill>
        </p:grpSpPr>
        <p:sp>
          <p:nvSpPr>
            <p:cNvPr id="44" name="Google Shape;858;p39">
              <a:extLst>
                <a:ext uri="{FF2B5EF4-FFF2-40B4-BE49-F238E27FC236}">
                  <a16:creationId xmlns:a16="http://schemas.microsoft.com/office/drawing/2014/main" id="{A162EB8F-D165-4BAE-9E66-191AFDA213EC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39">
              <a:extLst>
                <a:ext uri="{FF2B5EF4-FFF2-40B4-BE49-F238E27FC236}">
                  <a16:creationId xmlns:a16="http://schemas.microsoft.com/office/drawing/2014/main" id="{E15BAFD6-0343-4699-A080-243974678339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39">
              <a:extLst>
                <a:ext uri="{FF2B5EF4-FFF2-40B4-BE49-F238E27FC236}">
                  <a16:creationId xmlns:a16="http://schemas.microsoft.com/office/drawing/2014/main" id="{23F2E70A-4955-4732-83D4-DC3267717B29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39">
              <a:extLst>
                <a:ext uri="{FF2B5EF4-FFF2-40B4-BE49-F238E27FC236}">
                  <a16:creationId xmlns:a16="http://schemas.microsoft.com/office/drawing/2014/main" id="{B97B1E5D-1456-4826-AEFE-B94DEA0291F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39">
              <a:extLst>
                <a:ext uri="{FF2B5EF4-FFF2-40B4-BE49-F238E27FC236}">
                  <a16:creationId xmlns:a16="http://schemas.microsoft.com/office/drawing/2014/main" id="{F07680BC-D292-409C-A1A1-8CC0A8001488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39">
              <a:extLst>
                <a:ext uri="{FF2B5EF4-FFF2-40B4-BE49-F238E27FC236}">
                  <a16:creationId xmlns:a16="http://schemas.microsoft.com/office/drawing/2014/main" id="{B7287C30-CCA0-434A-A71F-8B0A85123EE7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39">
              <a:extLst>
                <a:ext uri="{FF2B5EF4-FFF2-40B4-BE49-F238E27FC236}">
                  <a16:creationId xmlns:a16="http://schemas.microsoft.com/office/drawing/2014/main" id="{9C6A67A2-3C31-4F25-A8BA-B41CBFF280D6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39">
              <a:extLst>
                <a:ext uri="{FF2B5EF4-FFF2-40B4-BE49-F238E27FC236}">
                  <a16:creationId xmlns:a16="http://schemas.microsoft.com/office/drawing/2014/main" id="{6754F556-251E-4A2A-96D0-F2C8C346A2D7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39">
              <a:extLst>
                <a:ext uri="{FF2B5EF4-FFF2-40B4-BE49-F238E27FC236}">
                  <a16:creationId xmlns:a16="http://schemas.microsoft.com/office/drawing/2014/main" id="{8B1FB68E-E570-4831-84DD-5B6EC110507D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39">
              <a:extLst>
                <a:ext uri="{FF2B5EF4-FFF2-40B4-BE49-F238E27FC236}">
                  <a16:creationId xmlns:a16="http://schemas.microsoft.com/office/drawing/2014/main" id="{7CCB2470-1033-4DD0-BBAC-DB5B54034438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39">
              <a:extLst>
                <a:ext uri="{FF2B5EF4-FFF2-40B4-BE49-F238E27FC236}">
                  <a16:creationId xmlns:a16="http://schemas.microsoft.com/office/drawing/2014/main" id="{E7DB8360-D119-4E5E-83C3-9B6B4BE25B74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60D1A915-5C02-4F22-AB0D-584871A6B578}"/>
              </a:ext>
            </a:extLst>
          </p:cNvPr>
          <p:cNvSpPr/>
          <p:nvPr/>
        </p:nvSpPr>
        <p:spPr>
          <a:xfrm>
            <a:off x="4548311" y="2260154"/>
            <a:ext cx="329241" cy="353495"/>
          </a:xfrm>
          <a:prstGeom prst="flowChartConnector">
            <a:avLst/>
          </a:prstGeom>
          <a:solidFill>
            <a:srgbClr val="00BADE"/>
          </a:solidFill>
          <a:ln>
            <a:solidFill>
              <a:srgbClr val="00B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D257787-80D9-4EE8-9ABB-418EF95533D2}"/>
              </a:ext>
            </a:extLst>
          </p:cNvPr>
          <p:cNvGrpSpPr/>
          <p:nvPr/>
        </p:nvGrpSpPr>
        <p:grpSpPr>
          <a:xfrm>
            <a:off x="1441544" y="1976512"/>
            <a:ext cx="868457" cy="867509"/>
            <a:chOff x="7257599" y="768348"/>
            <a:chExt cx="868457" cy="867509"/>
          </a:xfrm>
        </p:grpSpPr>
        <p:sp>
          <p:nvSpPr>
            <p:cNvPr id="61" name="Freeform 314">
              <a:extLst>
                <a:ext uri="{FF2B5EF4-FFF2-40B4-BE49-F238E27FC236}">
                  <a16:creationId xmlns:a16="http://schemas.microsoft.com/office/drawing/2014/main" id="{AABF20CB-992E-43D5-BBEF-A7EC4D7A16AF}"/>
                </a:ext>
              </a:extLst>
            </p:cNvPr>
            <p:cNvSpPr/>
            <p:nvPr/>
          </p:nvSpPr>
          <p:spPr>
            <a:xfrm>
              <a:off x="7672223" y="1282564"/>
              <a:ext cx="303614" cy="275513"/>
            </a:xfrm>
            <a:custGeom>
              <a:avLst/>
              <a:gdLst>
                <a:gd name="connsiteX0" fmla="*/ 5420 w 303614"/>
                <a:gd name="connsiteY0" fmla="*/ 194214 h 275513"/>
                <a:gd name="connsiteX1" fmla="*/ 8130 w 303614"/>
                <a:gd name="connsiteY1" fmla="*/ 193311 h 275513"/>
                <a:gd name="connsiteX2" fmla="*/ 18970 w 303614"/>
                <a:gd name="connsiteY2" fmla="*/ 193311 h 275513"/>
                <a:gd name="connsiteX3" fmla="*/ 79492 w 303614"/>
                <a:gd name="connsiteY3" fmla="*/ 229444 h 275513"/>
                <a:gd name="connsiteX4" fmla="*/ 93946 w 303614"/>
                <a:gd name="connsiteY4" fmla="*/ 229444 h 275513"/>
                <a:gd name="connsiteX5" fmla="*/ 101172 w 303614"/>
                <a:gd name="connsiteY5" fmla="*/ 216797 h 275513"/>
                <a:gd name="connsiteX6" fmla="*/ 101172 w 303614"/>
                <a:gd name="connsiteY6" fmla="*/ 14453 h 275513"/>
                <a:gd name="connsiteX7" fmla="*/ 115625 w 303614"/>
                <a:gd name="connsiteY7" fmla="*/ 0 h 275513"/>
                <a:gd name="connsiteX8" fmla="*/ 130079 w 303614"/>
                <a:gd name="connsiteY8" fmla="*/ 14453 h 275513"/>
                <a:gd name="connsiteX9" fmla="*/ 130079 w 303614"/>
                <a:gd name="connsiteY9" fmla="*/ 130982 h 275513"/>
                <a:gd name="connsiteX10" fmla="*/ 144531 w 303614"/>
                <a:gd name="connsiteY10" fmla="*/ 145435 h 275513"/>
                <a:gd name="connsiteX11" fmla="*/ 158985 w 303614"/>
                <a:gd name="connsiteY11" fmla="*/ 130982 h 275513"/>
                <a:gd name="connsiteX12" fmla="*/ 173438 w 303614"/>
                <a:gd name="connsiteY12" fmla="*/ 116529 h 275513"/>
                <a:gd name="connsiteX13" fmla="*/ 187891 w 303614"/>
                <a:gd name="connsiteY13" fmla="*/ 130982 h 275513"/>
                <a:gd name="connsiteX14" fmla="*/ 202344 w 303614"/>
                <a:gd name="connsiteY14" fmla="*/ 145435 h 275513"/>
                <a:gd name="connsiteX15" fmla="*/ 216797 w 303614"/>
                <a:gd name="connsiteY15" fmla="*/ 130982 h 275513"/>
                <a:gd name="connsiteX16" fmla="*/ 231251 w 303614"/>
                <a:gd name="connsiteY16" fmla="*/ 116529 h 275513"/>
                <a:gd name="connsiteX17" fmla="*/ 245704 w 303614"/>
                <a:gd name="connsiteY17" fmla="*/ 130982 h 275513"/>
                <a:gd name="connsiteX18" fmla="*/ 260156 w 303614"/>
                <a:gd name="connsiteY18" fmla="*/ 145435 h 275513"/>
                <a:gd name="connsiteX19" fmla="*/ 274610 w 303614"/>
                <a:gd name="connsiteY19" fmla="*/ 130982 h 275513"/>
                <a:gd name="connsiteX20" fmla="*/ 280030 w 303614"/>
                <a:gd name="connsiteY20" fmla="*/ 120142 h 275513"/>
                <a:gd name="connsiteX21" fmla="*/ 291773 w 303614"/>
                <a:gd name="connsiteY21" fmla="*/ 117432 h 275513"/>
                <a:gd name="connsiteX22" fmla="*/ 303516 w 303614"/>
                <a:gd name="connsiteY22" fmla="*/ 132788 h 275513"/>
                <a:gd name="connsiteX23" fmla="*/ 303516 w 303614"/>
                <a:gd name="connsiteY23" fmla="*/ 275513 h 275513"/>
                <a:gd name="connsiteX24" fmla="*/ 91236 w 303614"/>
                <a:gd name="connsiteY24" fmla="*/ 275513 h 275513"/>
                <a:gd name="connsiteX25" fmla="*/ 4517 w 303614"/>
                <a:gd name="connsiteY25" fmla="*/ 213184 h 275513"/>
                <a:gd name="connsiteX26" fmla="*/ 0 w 303614"/>
                <a:gd name="connsiteY26" fmla="*/ 203247 h 275513"/>
                <a:gd name="connsiteX27" fmla="*/ 5420 w 303614"/>
                <a:gd name="connsiteY27" fmla="*/ 194214 h 275513"/>
                <a:gd name="connsiteX28" fmla="*/ 5420 w 303614"/>
                <a:gd name="connsiteY28" fmla="*/ 194214 h 2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3614" h="275513">
                  <a:moveTo>
                    <a:pt x="5420" y="194214"/>
                  </a:moveTo>
                  <a:lnTo>
                    <a:pt x="8130" y="193311"/>
                  </a:lnTo>
                  <a:cubicBezTo>
                    <a:pt x="11743" y="191504"/>
                    <a:pt x="15357" y="191504"/>
                    <a:pt x="18970" y="193311"/>
                  </a:cubicBezTo>
                  <a:lnTo>
                    <a:pt x="79492" y="229444"/>
                  </a:lnTo>
                  <a:cubicBezTo>
                    <a:pt x="84009" y="232154"/>
                    <a:pt x="89429" y="232154"/>
                    <a:pt x="93946" y="229444"/>
                  </a:cubicBezTo>
                  <a:cubicBezTo>
                    <a:pt x="98462" y="226733"/>
                    <a:pt x="101172" y="222217"/>
                    <a:pt x="101172" y="216797"/>
                  </a:cubicBezTo>
                  <a:lnTo>
                    <a:pt x="101172" y="14453"/>
                  </a:lnTo>
                  <a:cubicBezTo>
                    <a:pt x="101172" y="6323"/>
                    <a:pt x="107495" y="0"/>
                    <a:pt x="115625" y="0"/>
                  </a:cubicBezTo>
                  <a:cubicBezTo>
                    <a:pt x="123755" y="0"/>
                    <a:pt x="130079" y="6323"/>
                    <a:pt x="130079" y="14453"/>
                  </a:cubicBezTo>
                  <a:lnTo>
                    <a:pt x="130079" y="130982"/>
                  </a:lnTo>
                  <a:cubicBezTo>
                    <a:pt x="130079" y="139112"/>
                    <a:pt x="136402" y="145435"/>
                    <a:pt x="144531" y="145435"/>
                  </a:cubicBezTo>
                  <a:cubicBezTo>
                    <a:pt x="152662" y="145435"/>
                    <a:pt x="158985" y="139112"/>
                    <a:pt x="158985" y="130982"/>
                  </a:cubicBezTo>
                  <a:cubicBezTo>
                    <a:pt x="158985" y="122852"/>
                    <a:pt x="165308" y="116529"/>
                    <a:pt x="173438" y="116529"/>
                  </a:cubicBezTo>
                  <a:cubicBezTo>
                    <a:pt x="181568" y="116529"/>
                    <a:pt x="187891" y="122852"/>
                    <a:pt x="187891" y="130982"/>
                  </a:cubicBezTo>
                  <a:cubicBezTo>
                    <a:pt x="187891" y="139112"/>
                    <a:pt x="194214" y="145435"/>
                    <a:pt x="202344" y="145435"/>
                  </a:cubicBezTo>
                  <a:cubicBezTo>
                    <a:pt x="210474" y="145435"/>
                    <a:pt x="216797" y="139112"/>
                    <a:pt x="216797" y="130982"/>
                  </a:cubicBezTo>
                  <a:cubicBezTo>
                    <a:pt x="216797" y="122852"/>
                    <a:pt x="223121" y="116529"/>
                    <a:pt x="231251" y="116529"/>
                  </a:cubicBezTo>
                  <a:cubicBezTo>
                    <a:pt x="239380" y="116529"/>
                    <a:pt x="245704" y="122852"/>
                    <a:pt x="245704" y="130982"/>
                  </a:cubicBezTo>
                  <a:cubicBezTo>
                    <a:pt x="245704" y="139112"/>
                    <a:pt x="252027" y="145435"/>
                    <a:pt x="260156" y="145435"/>
                  </a:cubicBezTo>
                  <a:cubicBezTo>
                    <a:pt x="268287" y="145435"/>
                    <a:pt x="274610" y="139112"/>
                    <a:pt x="274610" y="130982"/>
                  </a:cubicBezTo>
                  <a:cubicBezTo>
                    <a:pt x="274610" y="126465"/>
                    <a:pt x="276417" y="122852"/>
                    <a:pt x="280030" y="120142"/>
                  </a:cubicBezTo>
                  <a:cubicBezTo>
                    <a:pt x="283643" y="117432"/>
                    <a:pt x="287256" y="116529"/>
                    <a:pt x="291773" y="117432"/>
                  </a:cubicBezTo>
                  <a:cubicBezTo>
                    <a:pt x="299000" y="119239"/>
                    <a:pt x="304419" y="125562"/>
                    <a:pt x="303516" y="132788"/>
                  </a:cubicBezTo>
                  <a:lnTo>
                    <a:pt x="303516" y="275513"/>
                  </a:lnTo>
                  <a:lnTo>
                    <a:pt x="91236" y="275513"/>
                  </a:lnTo>
                  <a:lnTo>
                    <a:pt x="4517" y="213184"/>
                  </a:lnTo>
                  <a:cubicBezTo>
                    <a:pt x="1807" y="211377"/>
                    <a:pt x="0" y="206861"/>
                    <a:pt x="0" y="203247"/>
                  </a:cubicBezTo>
                  <a:cubicBezTo>
                    <a:pt x="0" y="199634"/>
                    <a:pt x="1807" y="196021"/>
                    <a:pt x="5420" y="194214"/>
                  </a:cubicBezTo>
                  <a:lnTo>
                    <a:pt x="5420" y="194214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A5A79DB7-8289-4345-8F5B-6F040DA96E14}"/>
                </a:ext>
              </a:extLst>
            </p:cNvPr>
            <p:cNvGrpSpPr/>
            <p:nvPr/>
          </p:nvGrpSpPr>
          <p:grpSpPr>
            <a:xfrm>
              <a:off x="7257599" y="768348"/>
              <a:ext cx="868457" cy="867509"/>
              <a:chOff x="7257599" y="768348"/>
              <a:chExt cx="868457" cy="867509"/>
            </a:xfrm>
            <a:solidFill>
              <a:srgbClr val="010101"/>
            </a:solidFill>
          </p:grpSpPr>
          <p:sp>
            <p:nvSpPr>
              <p:cNvPr id="63" name="Freeform 316">
                <a:extLst>
                  <a:ext uri="{FF2B5EF4-FFF2-40B4-BE49-F238E27FC236}">
                    <a16:creationId xmlns:a16="http://schemas.microsoft.com/office/drawing/2014/main" id="{E8E3936D-325B-4BA1-A2AA-15B50992D1FC}"/>
                  </a:ext>
                </a:extLst>
              </p:cNvPr>
              <p:cNvSpPr/>
              <p:nvPr/>
            </p:nvSpPr>
            <p:spPr>
              <a:xfrm>
                <a:off x="7257599" y="768348"/>
                <a:ext cx="868457" cy="867509"/>
              </a:xfrm>
              <a:custGeom>
                <a:avLst/>
                <a:gdLst>
                  <a:gd name="connsiteX0" fmla="*/ 0 w 868457"/>
                  <a:gd name="connsiteY0" fmla="*/ 621711 h 867509"/>
                  <a:gd name="connsiteX1" fmla="*/ 61426 w 868457"/>
                  <a:gd name="connsiteY1" fmla="*/ 704816 h 867509"/>
                  <a:gd name="connsiteX2" fmla="*/ 158984 w 868457"/>
                  <a:gd name="connsiteY2" fmla="*/ 670490 h 867509"/>
                  <a:gd name="connsiteX3" fmla="*/ 350489 w 868457"/>
                  <a:gd name="connsiteY3" fmla="*/ 758113 h 867509"/>
                  <a:gd name="connsiteX4" fmla="*/ 347779 w 868457"/>
                  <a:gd name="connsiteY4" fmla="*/ 780696 h 867509"/>
                  <a:gd name="connsiteX5" fmla="*/ 395655 w 868457"/>
                  <a:gd name="connsiteY5" fmla="*/ 858381 h 867509"/>
                  <a:gd name="connsiteX6" fmla="*/ 485987 w 868457"/>
                  <a:gd name="connsiteY6" fmla="*/ 850251 h 867509"/>
                  <a:gd name="connsiteX7" fmla="*/ 468824 w 868457"/>
                  <a:gd name="connsiteY7" fmla="*/ 826765 h 867509"/>
                  <a:gd name="connsiteX8" fmla="*/ 434497 w 868457"/>
                  <a:gd name="connsiteY8" fmla="*/ 838508 h 867509"/>
                  <a:gd name="connsiteX9" fmla="*/ 386621 w 868457"/>
                  <a:gd name="connsiteY9" fmla="*/ 812312 h 867509"/>
                  <a:gd name="connsiteX10" fmla="*/ 382105 w 868457"/>
                  <a:gd name="connsiteY10" fmla="*/ 758113 h 867509"/>
                  <a:gd name="connsiteX11" fmla="*/ 383008 w 868457"/>
                  <a:gd name="connsiteY11" fmla="*/ 746370 h 867509"/>
                  <a:gd name="connsiteX12" fmla="*/ 374878 w 868457"/>
                  <a:gd name="connsiteY12" fmla="*/ 737336 h 867509"/>
                  <a:gd name="connsiteX13" fmla="*/ 171631 w 868457"/>
                  <a:gd name="connsiteY13" fmla="*/ 644294 h 867509"/>
                  <a:gd name="connsiteX14" fmla="*/ 170727 w 868457"/>
                  <a:gd name="connsiteY14" fmla="*/ 595515 h 867509"/>
                  <a:gd name="connsiteX15" fmla="*/ 282740 w 868457"/>
                  <a:gd name="connsiteY15" fmla="*/ 534089 h 867509"/>
                  <a:gd name="connsiteX16" fmla="*/ 269190 w 868457"/>
                  <a:gd name="connsiteY16" fmla="*/ 508796 h 867509"/>
                  <a:gd name="connsiteX17" fmla="*/ 158081 w 868457"/>
                  <a:gd name="connsiteY17" fmla="*/ 569318 h 867509"/>
                  <a:gd name="connsiteX18" fmla="*/ 102978 w 868457"/>
                  <a:gd name="connsiteY18" fmla="*/ 535896 h 867509"/>
                  <a:gd name="connsiteX19" fmla="*/ 102978 w 868457"/>
                  <a:gd name="connsiteY19" fmla="*/ 330842 h 867509"/>
                  <a:gd name="connsiteX20" fmla="*/ 149951 w 868457"/>
                  <a:gd name="connsiteY20" fmla="*/ 306452 h 867509"/>
                  <a:gd name="connsiteX21" fmla="*/ 270093 w 868457"/>
                  <a:gd name="connsiteY21" fmla="*/ 366974 h 867509"/>
                  <a:gd name="connsiteX22" fmla="*/ 282740 w 868457"/>
                  <a:gd name="connsiteY22" fmla="*/ 340778 h 867509"/>
                  <a:gd name="connsiteX23" fmla="*/ 166211 w 868457"/>
                  <a:gd name="connsiteY23" fmla="*/ 282966 h 867509"/>
                  <a:gd name="connsiteX24" fmla="*/ 171631 w 868457"/>
                  <a:gd name="connsiteY24" fmla="*/ 223346 h 867509"/>
                  <a:gd name="connsiteX25" fmla="*/ 363135 w 868457"/>
                  <a:gd name="connsiteY25" fmla="*/ 135724 h 867509"/>
                  <a:gd name="connsiteX26" fmla="*/ 420044 w 868457"/>
                  <a:gd name="connsiteY26" fmla="*/ 172760 h 867509"/>
                  <a:gd name="connsiteX27" fmla="*/ 420044 w 868457"/>
                  <a:gd name="connsiteY27" fmla="*/ 245929 h 867509"/>
                  <a:gd name="connsiteX28" fmla="*/ 448950 w 868457"/>
                  <a:gd name="connsiteY28" fmla="*/ 245929 h 867509"/>
                  <a:gd name="connsiteX29" fmla="*/ 448950 w 868457"/>
                  <a:gd name="connsiteY29" fmla="*/ 172760 h 867509"/>
                  <a:gd name="connsiteX30" fmla="*/ 505860 w 868457"/>
                  <a:gd name="connsiteY30" fmla="*/ 135724 h 867509"/>
                  <a:gd name="connsiteX31" fmla="*/ 697364 w 868457"/>
                  <a:gd name="connsiteY31" fmla="*/ 223346 h 867509"/>
                  <a:gd name="connsiteX32" fmla="*/ 698267 w 868457"/>
                  <a:gd name="connsiteY32" fmla="*/ 272126 h 867509"/>
                  <a:gd name="connsiteX33" fmla="*/ 586255 w 868457"/>
                  <a:gd name="connsiteY33" fmla="*/ 333551 h 867509"/>
                  <a:gd name="connsiteX34" fmla="*/ 599805 w 868457"/>
                  <a:gd name="connsiteY34" fmla="*/ 358844 h 867509"/>
                  <a:gd name="connsiteX35" fmla="*/ 710914 w 868457"/>
                  <a:gd name="connsiteY35" fmla="*/ 298322 h 867509"/>
                  <a:gd name="connsiteX36" fmla="*/ 766017 w 868457"/>
                  <a:gd name="connsiteY36" fmla="*/ 331745 h 867509"/>
                  <a:gd name="connsiteX37" fmla="*/ 766017 w 868457"/>
                  <a:gd name="connsiteY37" fmla="*/ 536799 h 867509"/>
                  <a:gd name="connsiteX38" fmla="*/ 710914 w 868457"/>
                  <a:gd name="connsiteY38" fmla="*/ 570222 h 867509"/>
                  <a:gd name="connsiteX39" fmla="*/ 734400 w 868457"/>
                  <a:gd name="connsiteY39" fmla="*/ 587385 h 867509"/>
                  <a:gd name="connsiteX40" fmla="*/ 808473 w 868457"/>
                  <a:gd name="connsiteY40" fmla="*/ 571125 h 867509"/>
                  <a:gd name="connsiteX41" fmla="*/ 835572 w 868457"/>
                  <a:gd name="connsiteY41" fmla="*/ 641584 h 867509"/>
                  <a:gd name="connsiteX42" fmla="*/ 769629 w 868457"/>
                  <a:gd name="connsiteY42" fmla="*/ 678620 h 867509"/>
                  <a:gd name="connsiteX43" fmla="*/ 764210 w 868457"/>
                  <a:gd name="connsiteY43" fmla="*/ 706623 h 867509"/>
                  <a:gd name="connsiteX44" fmla="*/ 781373 w 868457"/>
                  <a:gd name="connsiteY44" fmla="*/ 708430 h 867509"/>
                  <a:gd name="connsiteX45" fmla="*/ 867189 w 868457"/>
                  <a:gd name="connsiteY45" fmla="*/ 628938 h 867509"/>
                  <a:gd name="connsiteX46" fmla="*/ 795826 w 868457"/>
                  <a:gd name="connsiteY46" fmla="*/ 535896 h 867509"/>
                  <a:gd name="connsiteX47" fmla="*/ 795826 w 868457"/>
                  <a:gd name="connsiteY47" fmla="*/ 330842 h 867509"/>
                  <a:gd name="connsiteX48" fmla="*/ 868092 w 868457"/>
                  <a:gd name="connsiteY48" fmla="*/ 253156 h 867509"/>
                  <a:gd name="connsiteX49" fmla="*/ 811183 w 868457"/>
                  <a:gd name="connsiteY49" fmla="*/ 163727 h 867509"/>
                  <a:gd name="connsiteX50" fmla="*/ 710010 w 868457"/>
                  <a:gd name="connsiteY50" fmla="*/ 197150 h 867509"/>
                  <a:gd name="connsiteX51" fmla="*/ 518506 w 868457"/>
                  <a:gd name="connsiteY51" fmla="*/ 109528 h 867509"/>
                  <a:gd name="connsiteX52" fmla="*/ 485083 w 868457"/>
                  <a:gd name="connsiteY52" fmla="*/ 15582 h 867509"/>
                  <a:gd name="connsiteX53" fmla="*/ 385718 w 868457"/>
                  <a:gd name="connsiteY53" fmla="*/ 15582 h 867509"/>
                  <a:gd name="connsiteX54" fmla="*/ 352295 w 868457"/>
                  <a:gd name="connsiteY54" fmla="*/ 109528 h 867509"/>
                  <a:gd name="connsiteX55" fmla="*/ 160791 w 868457"/>
                  <a:gd name="connsiteY55" fmla="*/ 197150 h 867509"/>
                  <a:gd name="connsiteX56" fmla="*/ 59619 w 868457"/>
                  <a:gd name="connsiteY56" fmla="*/ 163727 h 867509"/>
                  <a:gd name="connsiteX57" fmla="*/ 2710 w 868457"/>
                  <a:gd name="connsiteY57" fmla="*/ 253156 h 867509"/>
                  <a:gd name="connsiteX58" fmla="*/ 74976 w 868457"/>
                  <a:gd name="connsiteY58" fmla="*/ 330842 h 867509"/>
                  <a:gd name="connsiteX59" fmla="*/ 74976 w 868457"/>
                  <a:gd name="connsiteY59" fmla="*/ 535896 h 867509"/>
                  <a:gd name="connsiteX60" fmla="*/ 0 w 868457"/>
                  <a:gd name="connsiteY60" fmla="*/ 621711 h 867509"/>
                  <a:gd name="connsiteX61" fmla="*/ 780469 w 868457"/>
                  <a:gd name="connsiteY61" fmla="*/ 188117 h 867509"/>
                  <a:gd name="connsiteX62" fmla="*/ 838282 w 868457"/>
                  <a:gd name="connsiteY62" fmla="*/ 245929 h 867509"/>
                  <a:gd name="connsiteX63" fmla="*/ 780469 w 868457"/>
                  <a:gd name="connsiteY63" fmla="*/ 303742 h 867509"/>
                  <a:gd name="connsiteX64" fmla="*/ 722657 w 868457"/>
                  <a:gd name="connsiteY64" fmla="*/ 245929 h 867509"/>
                  <a:gd name="connsiteX65" fmla="*/ 780469 w 868457"/>
                  <a:gd name="connsiteY65" fmla="*/ 188117 h 867509"/>
                  <a:gd name="connsiteX66" fmla="*/ 433594 w 868457"/>
                  <a:gd name="connsiteY66" fmla="*/ 29132 h 867509"/>
                  <a:gd name="connsiteX67" fmla="*/ 491407 w 868457"/>
                  <a:gd name="connsiteY67" fmla="*/ 86945 h 867509"/>
                  <a:gd name="connsiteX68" fmla="*/ 433594 w 868457"/>
                  <a:gd name="connsiteY68" fmla="*/ 144757 h 867509"/>
                  <a:gd name="connsiteX69" fmla="*/ 375782 w 868457"/>
                  <a:gd name="connsiteY69" fmla="*/ 86945 h 867509"/>
                  <a:gd name="connsiteX70" fmla="*/ 433594 w 868457"/>
                  <a:gd name="connsiteY70" fmla="*/ 29132 h 867509"/>
                  <a:gd name="connsiteX71" fmla="*/ 144531 w 868457"/>
                  <a:gd name="connsiteY71" fmla="*/ 621711 h 867509"/>
                  <a:gd name="connsiteX72" fmla="*/ 86719 w 868457"/>
                  <a:gd name="connsiteY72" fmla="*/ 679524 h 867509"/>
                  <a:gd name="connsiteX73" fmla="*/ 28906 w 868457"/>
                  <a:gd name="connsiteY73" fmla="*/ 621711 h 867509"/>
                  <a:gd name="connsiteX74" fmla="*/ 86719 w 868457"/>
                  <a:gd name="connsiteY74" fmla="*/ 563898 h 867509"/>
                  <a:gd name="connsiteX75" fmla="*/ 144531 w 868457"/>
                  <a:gd name="connsiteY75" fmla="*/ 621711 h 867509"/>
                  <a:gd name="connsiteX76" fmla="*/ 28906 w 868457"/>
                  <a:gd name="connsiteY76" fmla="*/ 245929 h 867509"/>
                  <a:gd name="connsiteX77" fmla="*/ 86719 w 868457"/>
                  <a:gd name="connsiteY77" fmla="*/ 188117 h 867509"/>
                  <a:gd name="connsiteX78" fmla="*/ 144531 w 868457"/>
                  <a:gd name="connsiteY78" fmla="*/ 245929 h 867509"/>
                  <a:gd name="connsiteX79" fmla="*/ 86719 w 868457"/>
                  <a:gd name="connsiteY79" fmla="*/ 303742 h 867509"/>
                  <a:gd name="connsiteX80" fmla="*/ 28906 w 868457"/>
                  <a:gd name="connsiteY80" fmla="*/ 245929 h 86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868457" h="867509">
                    <a:moveTo>
                      <a:pt x="0" y="621711"/>
                    </a:moveTo>
                    <a:cubicBezTo>
                      <a:pt x="0" y="659650"/>
                      <a:pt x="25293" y="693073"/>
                      <a:pt x="61426" y="704816"/>
                    </a:cubicBezTo>
                    <a:cubicBezTo>
                      <a:pt x="97559" y="716560"/>
                      <a:pt x="137304" y="702107"/>
                      <a:pt x="158984" y="670490"/>
                    </a:cubicBezTo>
                    <a:lnTo>
                      <a:pt x="350489" y="758113"/>
                    </a:lnTo>
                    <a:cubicBezTo>
                      <a:pt x="348682" y="765339"/>
                      <a:pt x="347779" y="772566"/>
                      <a:pt x="347779" y="780696"/>
                    </a:cubicBezTo>
                    <a:cubicBezTo>
                      <a:pt x="347779" y="813215"/>
                      <a:pt x="366748" y="843928"/>
                      <a:pt x="395655" y="858381"/>
                    </a:cubicBezTo>
                    <a:cubicBezTo>
                      <a:pt x="425464" y="872835"/>
                      <a:pt x="459790" y="870125"/>
                      <a:pt x="485987" y="850251"/>
                    </a:cubicBezTo>
                    <a:lnTo>
                      <a:pt x="468824" y="826765"/>
                    </a:lnTo>
                    <a:cubicBezTo>
                      <a:pt x="458887" y="833992"/>
                      <a:pt x="446240" y="838508"/>
                      <a:pt x="434497" y="838508"/>
                    </a:cubicBezTo>
                    <a:cubicBezTo>
                      <a:pt x="415528" y="838508"/>
                      <a:pt x="396558" y="828572"/>
                      <a:pt x="386621" y="812312"/>
                    </a:cubicBezTo>
                    <a:cubicBezTo>
                      <a:pt x="375782" y="796052"/>
                      <a:pt x="373975" y="775276"/>
                      <a:pt x="382105" y="758113"/>
                    </a:cubicBezTo>
                    <a:cubicBezTo>
                      <a:pt x="383912" y="754499"/>
                      <a:pt x="384815" y="749982"/>
                      <a:pt x="383008" y="746370"/>
                    </a:cubicBezTo>
                    <a:cubicBezTo>
                      <a:pt x="382105" y="742756"/>
                      <a:pt x="378491" y="739143"/>
                      <a:pt x="374878" y="737336"/>
                    </a:cubicBezTo>
                    <a:lnTo>
                      <a:pt x="171631" y="644294"/>
                    </a:lnTo>
                    <a:cubicBezTo>
                      <a:pt x="176148" y="628034"/>
                      <a:pt x="175244" y="611774"/>
                      <a:pt x="170727" y="595515"/>
                    </a:cubicBezTo>
                    <a:lnTo>
                      <a:pt x="282740" y="534089"/>
                    </a:lnTo>
                    <a:lnTo>
                      <a:pt x="269190" y="508796"/>
                    </a:lnTo>
                    <a:lnTo>
                      <a:pt x="158081" y="569318"/>
                    </a:lnTo>
                    <a:cubicBezTo>
                      <a:pt x="144531" y="551252"/>
                      <a:pt x="124658" y="539509"/>
                      <a:pt x="102978" y="535896"/>
                    </a:cubicBezTo>
                    <a:lnTo>
                      <a:pt x="102978" y="330842"/>
                    </a:lnTo>
                    <a:cubicBezTo>
                      <a:pt x="121045" y="328132"/>
                      <a:pt x="137304" y="319099"/>
                      <a:pt x="149951" y="306452"/>
                    </a:cubicBezTo>
                    <a:lnTo>
                      <a:pt x="270093" y="366974"/>
                    </a:lnTo>
                    <a:lnTo>
                      <a:pt x="282740" y="340778"/>
                    </a:lnTo>
                    <a:lnTo>
                      <a:pt x="166211" y="282966"/>
                    </a:lnTo>
                    <a:cubicBezTo>
                      <a:pt x="175244" y="263996"/>
                      <a:pt x="177051" y="243219"/>
                      <a:pt x="171631" y="223346"/>
                    </a:cubicBezTo>
                    <a:lnTo>
                      <a:pt x="363135" y="135724"/>
                    </a:lnTo>
                    <a:cubicBezTo>
                      <a:pt x="376685" y="155597"/>
                      <a:pt x="397461" y="168244"/>
                      <a:pt x="420044" y="172760"/>
                    </a:cubicBezTo>
                    <a:lnTo>
                      <a:pt x="420044" y="245929"/>
                    </a:lnTo>
                    <a:lnTo>
                      <a:pt x="448950" y="245929"/>
                    </a:lnTo>
                    <a:lnTo>
                      <a:pt x="448950" y="172760"/>
                    </a:lnTo>
                    <a:cubicBezTo>
                      <a:pt x="472437" y="169147"/>
                      <a:pt x="493213" y="155597"/>
                      <a:pt x="505860" y="135724"/>
                    </a:cubicBezTo>
                    <a:lnTo>
                      <a:pt x="697364" y="223346"/>
                    </a:lnTo>
                    <a:cubicBezTo>
                      <a:pt x="692847" y="239606"/>
                      <a:pt x="693751" y="255866"/>
                      <a:pt x="698267" y="272126"/>
                    </a:cubicBezTo>
                    <a:lnTo>
                      <a:pt x="586255" y="333551"/>
                    </a:lnTo>
                    <a:lnTo>
                      <a:pt x="599805" y="358844"/>
                    </a:lnTo>
                    <a:lnTo>
                      <a:pt x="710914" y="298322"/>
                    </a:lnTo>
                    <a:cubicBezTo>
                      <a:pt x="724463" y="316388"/>
                      <a:pt x="744337" y="328132"/>
                      <a:pt x="766017" y="331745"/>
                    </a:cubicBezTo>
                    <a:lnTo>
                      <a:pt x="766017" y="536799"/>
                    </a:lnTo>
                    <a:cubicBezTo>
                      <a:pt x="744337" y="540412"/>
                      <a:pt x="724463" y="552155"/>
                      <a:pt x="710914" y="570222"/>
                    </a:cubicBezTo>
                    <a:lnTo>
                      <a:pt x="734400" y="587385"/>
                    </a:lnTo>
                    <a:cubicBezTo>
                      <a:pt x="751563" y="564802"/>
                      <a:pt x="783179" y="557575"/>
                      <a:pt x="808473" y="571125"/>
                    </a:cubicBezTo>
                    <a:cubicBezTo>
                      <a:pt x="833766" y="584675"/>
                      <a:pt x="845509" y="614484"/>
                      <a:pt x="835572" y="641584"/>
                    </a:cubicBezTo>
                    <a:cubicBezTo>
                      <a:pt x="825636" y="668684"/>
                      <a:pt x="797633" y="684040"/>
                      <a:pt x="769629" y="678620"/>
                    </a:cubicBezTo>
                    <a:lnTo>
                      <a:pt x="764210" y="706623"/>
                    </a:lnTo>
                    <a:cubicBezTo>
                      <a:pt x="769629" y="707527"/>
                      <a:pt x="775953" y="708430"/>
                      <a:pt x="781373" y="708430"/>
                    </a:cubicBezTo>
                    <a:cubicBezTo>
                      <a:pt x="826539" y="708430"/>
                      <a:pt x="863575" y="674104"/>
                      <a:pt x="867189" y="628938"/>
                    </a:cubicBezTo>
                    <a:cubicBezTo>
                      <a:pt x="870802" y="583772"/>
                      <a:pt x="840089" y="544025"/>
                      <a:pt x="795826" y="535896"/>
                    </a:cubicBezTo>
                    <a:lnTo>
                      <a:pt x="795826" y="330842"/>
                    </a:lnTo>
                    <a:cubicBezTo>
                      <a:pt x="834669" y="324518"/>
                      <a:pt x="864478" y="291999"/>
                      <a:pt x="868092" y="253156"/>
                    </a:cubicBezTo>
                    <a:cubicBezTo>
                      <a:pt x="871705" y="213410"/>
                      <a:pt x="848219" y="177277"/>
                      <a:pt x="811183" y="163727"/>
                    </a:cubicBezTo>
                    <a:cubicBezTo>
                      <a:pt x="774146" y="150177"/>
                      <a:pt x="732594" y="163727"/>
                      <a:pt x="710010" y="197150"/>
                    </a:cubicBezTo>
                    <a:lnTo>
                      <a:pt x="518506" y="109528"/>
                    </a:lnTo>
                    <a:cubicBezTo>
                      <a:pt x="528443" y="74298"/>
                      <a:pt x="514893" y="37262"/>
                      <a:pt x="485083" y="15582"/>
                    </a:cubicBezTo>
                    <a:cubicBezTo>
                      <a:pt x="455274" y="-5194"/>
                      <a:pt x="415528" y="-5194"/>
                      <a:pt x="385718" y="15582"/>
                    </a:cubicBezTo>
                    <a:cubicBezTo>
                      <a:pt x="355908" y="36359"/>
                      <a:pt x="342359" y="74298"/>
                      <a:pt x="352295" y="109528"/>
                    </a:cubicBezTo>
                    <a:lnTo>
                      <a:pt x="160791" y="197150"/>
                    </a:lnTo>
                    <a:cubicBezTo>
                      <a:pt x="138208" y="164630"/>
                      <a:pt x="97559" y="151080"/>
                      <a:pt x="59619" y="163727"/>
                    </a:cubicBezTo>
                    <a:cubicBezTo>
                      <a:pt x="22583" y="177277"/>
                      <a:pt x="-904" y="213410"/>
                      <a:pt x="2710" y="253156"/>
                    </a:cubicBezTo>
                    <a:cubicBezTo>
                      <a:pt x="6323" y="292902"/>
                      <a:pt x="36133" y="324518"/>
                      <a:pt x="74976" y="330842"/>
                    </a:cubicBezTo>
                    <a:lnTo>
                      <a:pt x="74976" y="535896"/>
                    </a:lnTo>
                    <a:cubicBezTo>
                      <a:pt x="30713" y="543122"/>
                      <a:pt x="0" y="579255"/>
                      <a:pt x="0" y="621711"/>
                    </a:cubicBezTo>
                    <a:close/>
                    <a:moveTo>
                      <a:pt x="780469" y="188117"/>
                    </a:moveTo>
                    <a:cubicBezTo>
                      <a:pt x="812086" y="188117"/>
                      <a:pt x="838282" y="214313"/>
                      <a:pt x="838282" y="245929"/>
                    </a:cubicBezTo>
                    <a:cubicBezTo>
                      <a:pt x="838282" y="277545"/>
                      <a:pt x="812086" y="303742"/>
                      <a:pt x="780469" y="303742"/>
                    </a:cubicBezTo>
                    <a:cubicBezTo>
                      <a:pt x="748853" y="303742"/>
                      <a:pt x="722657" y="277545"/>
                      <a:pt x="722657" y="245929"/>
                    </a:cubicBezTo>
                    <a:cubicBezTo>
                      <a:pt x="722657" y="213410"/>
                      <a:pt x="748853" y="188117"/>
                      <a:pt x="780469" y="188117"/>
                    </a:cubicBezTo>
                    <a:close/>
                    <a:moveTo>
                      <a:pt x="433594" y="29132"/>
                    </a:moveTo>
                    <a:cubicBezTo>
                      <a:pt x="465211" y="29132"/>
                      <a:pt x="491407" y="55329"/>
                      <a:pt x="491407" y="86945"/>
                    </a:cubicBezTo>
                    <a:cubicBezTo>
                      <a:pt x="491407" y="118561"/>
                      <a:pt x="465211" y="144757"/>
                      <a:pt x="433594" y="144757"/>
                    </a:cubicBezTo>
                    <a:cubicBezTo>
                      <a:pt x="401978" y="144757"/>
                      <a:pt x="375782" y="118561"/>
                      <a:pt x="375782" y="86945"/>
                    </a:cubicBezTo>
                    <a:cubicBezTo>
                      <a:pt x="375782" y="55329"/>
                      <a:pt x="401978" y="29132"/>
                      <a:pt x="433594" y="29132"/>
                    </a:cubicBezTo>
                    <a:close/>
                    <a:moveTo>
                      <a:pt x="144531" y="621711"/>
                    </a:moveTo>
                    <a:cubicBezTo>
                      <a:pt x="144531" y="653328"/>
                      <a:pt x="118335" y="679524"/>
                      <a:pt x="86719" y="679524"/>
                    </a:cubicBezTo>
                    <a:cubicBezTo>
                      <a:pt x="55102" y="679524"/>
                      <a:pt x="28906" y="653328"/>
                      <a:pt x="28906" y="621711"/>
                    </a:cubicBezTo>
                    <a:cubicBezTo>
                      <a:pt x="28906" y="590095"/>
                      <a:pt x="55102" y="563898"/>
                      <a:pt x="86719" y="563898"/>
                    </a:cubicBezTo>
                    <a:cubicBezTo>
                      <a:pt x="118335" y="563898"/>
                      <a:pt x="144531" y="589191"/>
                      <a:pt x="144531" y="621711"/>
                    </a:cubicBezTo>
                    <a:close/>
                    <a:moveTo>
                      <a:pt x="28906" y="245929"/>
                    </a:moveTo>
                    <a:cubicBezTo>
                      <a:pt x="28906" y="214313"/>
                      <a:pt x="55102" y="188117"/>
                      <a:pt x="86719" y="188117"/>
                    </a:cubicBezTo>
                    <a:cubicBezTo>
                      <a:pt x="118335" y="188117"/>
                      <a:pt x="144531" y="214313"/>
                      <a:pt x="144531" y="245929"/>
                    </a:cubicBezTo>
                    <a:cubicBezTo>
                      <a:pt x="144531" y="277545"/>
                      <a:pt x="118335" y="303742"/>
                      <a:pt x="86719" y="303742"/>
                    </a:cubicBezTo>
                    <a:cubicBezTo>
                      <a:pt x="55102" y="303742"/>
                      <a:pt x="28906" y="277545"/>
                      <a:pt x="28906" y="24592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317">
                <a:extLst>
                  <a:ext uri="{FF2B5EF4-FFF2-40B4-BE49-F238E27FC236}">
                    <a16:creationId xmlns:a16="http://schemas.microsoft.com/office/drawing/2014/main" id="{02F7B8A9-BAF3-4425-A6F6-21C4AA23D3D3}"/>
                  </a:ext>
                </a:extLst>
              </p:cNvPr>
              <p:cNvSpPr/>
              <p:nvPr/>
            </p:nvSpPr>
            <p:spPr>
              <a:xfrm>
                <a:off x="7618928" y="1129902"/>
                <a:ext cx="144531" cy="144531"/>
              </a:xfrm>
              <a:custGeom>
                <a:avLst/>
                <a:gdLst>
                  <a:gd name="connsiteX0" fmla="*/ 72266 w 144531"/>
                  <a:gd name="connsiteY0" fmla="*/ 0 h 144531"/>
                  <a:gd name="connsiteX1" fmla="*/ 0 w 144531"/>
                  <a:gd name="connsiteY1" fmla="*/ 72266 h 144531"/>
                  <a:gd name="connsiteX2" fmla="*/ 72266 w 144531"/>
                  <a:gd name="connsiteY2" fmla="*/ 144531 h 144531"/>
                  <a:gd name="connsiteX3" fmla="*/ 144531 w 144531"/>
                  <a:gd name="connsiteY3" fmla="*/ 72266 h 144531"/>
                  <a:gd name="connsiteX4" fmla="*/ 72266 w 144531"/>
                  <a:gd name="connsiteY4" fmla="*/ 0 h 144531"/>
                  <a:gd name="connsiteX5" fmla="*/ 72266 w 144531"/>
                  <a:gd name="connsiteY5" fmla="*/ 115626 h 144531"/>
                  <a:gd name="connsiteX6" fmla="*/ 28906 w 144531"/>
                  <a:gd name="connsiteY6" fmla="*/ 72266 h 144531"/>
                  <a:gd name="connsiteX7" fmla="*/ 72266 w 144531"/>
                  <a:gd name="connsiteY7" fmla="*/ 28906 h 144531"/>
                  <a:gd name="connsiteX8" fmla="*/ 115625 w 144531"/>
                  <a:gd name="connsiteY8" fmla="*/ 72266 h 144531"/>
                  <a:gd name="connsiteX9" fmla="*/ 72266 w 144531"/>
                  <a:gd name="connsiteY9" fmla="*/ 115626 h 14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531" h="144531">
                    <a:moveTo>
                      <a:pt x="72266" y="0"/>
                    </a:moveTo>
                    <a:cubicBezTo>
                      <a:pt x="32519" y="0"/>
                      <a:pt x="0" y="32520"/>
                      <a:pt x="0" y="72266"/>
                    </a:cubicBezTo>
                    <a:cubicBezTo>
                      <a:pt x="0" y="112012"/>
                      <a:pt x="32519" y="144531"/>
                      <a:pt x="72266" y="144531"/>
                    </a:cubicBezTo>
                    <a:cubicBezTo>
                      <a:pt x="112012" y="144531"/>
                      <a:pt x="144531" y="112012"/>
                      <a:pt x="144531" y="72266"/>
                    </a:cubicBezTo>
                    <a:cubicBezTo>
                      <a:pt x="144531" y="31616"/>
                      <a:pt x="112012" y="0"/>
                      <a:pt x="72266" y="0"/>
                    </a:cubicBezTo>
                    <a:close/>
                    <a:moveTo>
                      <a:pt x="72266" y="115626"/>
                    </a:moveTo>
                    <a:cubicBezTo>
                      <a:pt x="48779" y="115626"/>
                      <a:pt x="28906" y="96656"/>
                      <a:pt x="28906" y="72266"/>
                    </a:cubicBezTo>
                    <a:cubicBezTo>
                      <a:pt x="28906" y="48780"/>
                      <a:pt x="47876" y="28906"/>
                      <a:pt x="72266" y="28906"/>
                    </a:cubicBezTo>
                    <a:cubicBezTo>
                      <a:pt x="96655" y="28906"/>
                      <a:pt x="115625" y="47876"/>
                      <a:pt x="115625" y="72266"/>
                    </a:cubicBezTo>
                    <a:cubicBezTo>
                      <a:pt x="115625" y="95752"/>
                      <a:pt x="96655" y="115626"/>
                      <a:pt x="72266" y="11562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318">
                <a:extLst>
                  <a:ext uri="{FF2B5EF4-FFF2-40B4-BE49-F238E27FC236}">
                    <a16:creationId xmlns:a16="http://schemas.microsoft.com/office/drawing/2014/main" id="{5AFAF122-89F7-4760-B438-23FE606D4844}"/>
                  </a:ext>
                </a:extLst>
              </p:cNvPr>
              <p:cNvSpPr/>
              <p:nvPr/>
            </p:nvSpPr>
            <p:spPr>
              <a:xfrm>
                <a:off x="7531306" y="1043183"/>
                <a:ext cx="317969" cy="317065"/>
              </a:xfrm>
              <a:custGeom>
                <a:avLst/>
                <a:gdLst>
                  <a:gd name="connsiteX0" fmla="*/ 27100 w 317969"/>
                  <a:gd name="connsiteY0" fmla="*/ 250220 h 317065"/>
                  <a:gd name="connsiteX1" fmla="*/ 67749 w 317969"/>
                  <a:gd name="connsiteY1" fmla="*/ 290870 h 317065"/>
                  <a:gd name="connsiteX2" fmla="*/ 88525 w 317969"/>
                  <a:gd name="connsiteY2" fmla="*/ 290870 h 317065"/>
                  <a:gd name="connsiteX3" fmla="*/ 103882 w 317969"/>
                  <a:gd name="connsiteY3" fmla="*/ 275513 h 317065"/>
                  <a:gd name="connsiteX4" fmla="*/ 116528 w 317969"/>
                  <a:gd name="connsiteY4" fmla="*/ 280933 h 317065"/>
                  <a:gd name="connsiteX5" fmla="*/ 116528 w 317969"/>
                  <a:gd name="connsiteY5" fmla="*/ 302613 h 317065"/>
                  <a:gd name="connsiteX6" fmla="*/ 130982 w 317969"/>
                  <a:gd name="connsiteY6" fmla="*/ 317066 h 317065"/>
                  <a:gd name="connsiteX7" fmla="*/ 174341 w 317969"/>
                  <a:gd name="connsiteY7" fmla="*/ 317066 h 317065"/>
                  <a:gd name="connsiteX8" fmla="*/ 174341 w 317969"/>
                  <a:gd name="connsiteY8" fmla="*/ 289063 h 317065"/>
                  <a:gd name="connsiteX9" fmla="*/ 145435 w 317969"/>
                  <a:gd name="connsiteY9" fmla="*/ 289063 h 317065"/>
                  <a:gd name="connsiteX10" fmla="*/ 145435 w 317969"/>
                  <a:gd name="connsiteY10" fmla="*/ 270996 h 317065"/>
                  <a:gd name="connsiteX11" fmla="*/ 134595 w 317969"/>
                  <a:gd name="connsiteY11" fmla="*/ 257447 h 317065"/>
                  <a:gd name="connsiteX12" fmla="*/ 108399 w 317969"/>
                  <a:gd name="connsiteY12" fmla="*/ 246607 h 317065"/>
                  <a:gd name="connsiteX13" fmla="*/ 91235 w 317969"/>
                  <a:gd name="connsiteY13" fmla="*/ 249317 h 317065"/>
                  <a:gd name="connsiteX14" fmla="*/ 78589 w 317969"/>
                  <a:gd name="connsiteY14" fmla="*/ 261963 h 317065"/>
                  <a:gd name="connsiteX15" fmla="*/ 57812 w 317969"/>
                  <a:gd name="connsiteY15" fmla="*/ 241187 h 317065"/>
                  <a:gd name="connsiteX16" fmla="*/ 70459 w 317969"/>
                  <a:gd name="connsiteY16" fmla="*/ 228540 h 317065"/>
                  <a:gd name="connsiteX17" fmla="*/ 73169 w 317969"/>
                  <a:gd name="connsiteY17" fmla="*/ 211377 h 317065"/>
                  <a:gd name="connsiteX18" fmla="*/ 62329 w 317969"/>
                  <a:gd name="connsiteY18" fmla="*/ 185181 h 317065"/>
                  <a:gd name="connsiteX19" fmla="*/ 48779 w 317969"/>
                  <a:gd name="connsiteY19" fmla="*/ 174341 h 317065"/>
                  <a:gd name="connsiteX20" fmla="*/ 30713 w 317969"/>
                  <a:gd name="connsiteY20" fmla="*/ 174341 h 317065"/>
                  <a:gd name="connsiteX21" fmla="*/ 30713 w 317969"/>
                  <a:gd name="connsiteY21" fmla="*/ 144531 h 317065"/>
                  <a:gd name="connsiteX22" fmla="*/ 48779 w 317969"/>
                  <a:gd name="connsiteY22" fmla="*/ 144531 h 317065"/>
                  <a:gd name="connsiteX23" fmla="*/ 62329 w 317969"/>
                  <a:gd name="connsiteY23" fmla="*/ 133691 h 317065"/>
                  <a:gd name="connsiteX24" fmla="*/ 73169 w 317969"/>
                  <a:gd name="connsiteY24" fmla="*/ 107495 h 317065"/>
                  <a:gd name="connsiteX25" fmla="*/ 70459 w 317969"/>
                  <a:gd name="connsiteY25" fmla="*/ 90332 h 317065"/>
                  <a:gd name="connsiteX26" fmla="*/ 57812 w 317969"/>
                  <a:gd name="connsiteY26" fmla="*/ 77685 h 317065"/>
                  <a:gd name="connsiteX27" fmla="*/ 78589 w 317969"/>
                  <a:gd name="connsiteY27" fmla="*/ 56909 h 317065"/>
                  <a:gd name="connsiteX28" fmla="*/ 91235 w 317969"/>
                  <a:gd name="connsiteY28" fmla="*/ 69556 h 317065"/>
                  <a:gd name="connsiteX29" fmla="*/ 108399 w 317969"/>
                  <a:gd name="connsiteY29" fmla="*/ 72266 h 317065"/>
                  <a:gd name="connsiteX30" fmla="*/ 134595 w 317969"/>
                  <a:gd name="connsiteY30" fmla="*/ 61426 h 317065"/>
                  <a:gd name="connsiteX31" fmla="*/ 145435 w 317969"/>
                  <a:gd name="connsiteY31" fmla="*/ 47876 h 317065"/>
                  <a:gd name="connsiteX32" fmla="*/ 145435 w 317969"/>
                  <a:gd name="connsiteY32" fmla="*/ 29809 h 317065"/>
                  <a:gd name="connsiteX33" fmla="*/ 174341 w 317969"/>
                  <a:gd name="connsiteY33" fmla="*/ 29809 h 317065"/>
                  <a:gd name="connsiteX34" fmla="*/ 174341 w 317969"/>
                  <a:gd name="connsiteY34" fmla="*/ 47876 h 317065"/>
                  <a:gd name="connsiteX35" fmla="*/ 185181 w 317969"/>
                  <a:gd name="connsiteY35" fmla="*/ 61426 h 317065"/>
                  <a:gd name="connsiteX36" fmla="*/ 211377 w 317969"/>
                  <a:gd name="connsiteY36" fmla="*/ 72266 h 317065"/>
                  <a:gd name="connsiteX37" fmla="*/ 228540 w 317969"/>
                  <a:gd name="connsiteY37" fmla="*/ 69556 h 317065"/>
                  <a:gd name="connsiteX38" fmla="*/ 241187 w 317969"/>
                  <a:gd name="connsiteY38" fmla="*/ 56909 h 317065"/>
                  <a:gd name="connsiteX39" fmla="*/ 261963 w 317969"/>
                  <a:gd name="connsiteY39" fmla="*/ 77685 h 317065"/>
                  <a:gd name="connsiteX40" fmla="*/ 249317 w 317969"/>
                  <a:gd name="connsiteY40" fmla="*/ 90332 h 317065"/>
                  <a:gd name="connsiteX41" fmla="*/ 246607 w 317969"/>
                  <a:gd name="connsiteY41" fmla="*/ 107495 h 317065"/>
                  <a:gd name="connsiteX42" fmla="*/ 257447 w 317969"/>
                  <a:gd name="connsiteY42" fmla="*/ 133691 h 317065"/>
                  <a:gd name="connsiteX43" fmla="*/ 270996 w 317969"/>
                  <a:gd name="connsiteY43" fmla="*/ 144531 h 317065"/>
                  <a:gd name="connsiteX44" fmla="*/ 289063 w 317969"/>
                  <a:gd name="connsiteY44" fmla="*/ 144531 h 317065"/>
                  <a:gd name="connsiteX45" fmla="*/ 289063 w 317969"/>
                  <a:gd name="connsiteY45" fmla="*/ 187891 h 317065"/>
                  <a:gd name="connsiteX46" fmla="*/ 317969 w 317969"/>
                  <a:gd name="connsiteY46" fmla="*/ 187891 h 317065"/>
                  <a:gd name="connsiteX47" fmla="*/ 317969 w 317969"/>
                  <a:gd name="connsiteY47" fmla="*/ 130079 h 317065"/>
                  <a:gd name="connsiteX48" fmla="*/ 303516 w 317969"/>
                  <a:gd name="connsiteY48" fmla="*/ 115625 h 317065"/>
                  <a:gd name="connsiteX49" fmla="*/ 281836 w 317969"/>
                  <a:gd name="connsiteY49" fmla="*/ 115625 h 317065"/>
                  <a:gd name="connsiteX50" fmla="*/ 276416 w 317969"/>
                  <a:gd name="connsiteY50" fmla="*/ 102979 h 317065"/>
                  <a:gd name="connsiteX51" fmla="*/ 291773 w 317969"/>
                  <a:gd name="connsiteY51" fmla="*/ 87622 h 317065"/>
                  <a:gd name="connsiteX52" fmla="*/ 291773 w 317969"/>
                  <a:gd name="connsiteY52" fmla="*/ 66846 h 317065"/>
                  <a:gd name="connsiteX53" fmla="*/ 251123 w 317969"/>
                  <a:gd name="connsiteY53" fmla="*/ 26197 h 317065"/>
                  <a:gd name="connsiteX54" fmla="*/ 230347 w 317969"/>
                  <a:gd name="connsiteY54" fmla="*/ 26197 h 317065"/>
                  <a:gd name="connsiteX55" fmla="*/ 214990 w 317969"/>
                  <a:gd name="connsiteY55" fmla="*/ 41553 h 317065"/>
                  <a:gd name="connsiteX56" fmla="*/ 202344 w 317969"/>
                  <a:gd name="connsiteY56" fmla="*/ 36133 h 317065"/>
                  <a:gd name="connsiteX57" fmla="*/ 202344 w 317969"/>
                  <a:gd name="connsiteY57" fmla="*/ 14453 h 317065"/>
                  <a:gd name="connsiteX58" fmla="*/ 187891 w 317969"/>
                  <a:gd name="connsiteY58" fmla="*/ 0 h 317065"/>
                  <a:gd name="connsiteX59" fmla="*/ 130078 w 317969"/>
                  <a:gd name="connsiteY59" fmla="*/ 0 h 317065"/>
                  <a:gd name="connsiteX60" fmla="*/ 115625 w 317969"/>
                  <a:gd name="connsiteY60" fmla="*/ 14453 h 317065"/>
                  <a:gd name="connsiteX61" fmla="*/ 115625 w 317969"/>
                  <a:gd name="connsiteY61" fmla="*/ 36133 h 317065"/>
                  <a:gd name="connsiteX62" fmla="*/ 102978 w 317969"/>
                  <a:gd name="connsiteY62" fmla="*/ 41553 h 317065"/>
                  <a:gd name="connsiteX63" fmla="*/ 87622 w 317969"/>
                  <a:gd name="connsiteY63" fmla="*/ 26197 h 317065"/>
                  <a:gd name="connsiteX64" fmla="*/ 66845 w 317969"/>
                  <a:gd name="connsiteY64" fmla="*/ 26197 h 317065"/>
                  <a:gd name="connsiteX65" fmla="*/ 26196 w 317969"/>
                  <a:gd name="connsiteY65" fmla="*/ 66846 h 317065"/>
                  <a:gd name="connsiteX66" fmla="*/ 26196 w 317969"/>
                  <a:gd name="connsiteY66" fmla="*/ 87622 h 317065"/>
                  <a:gd name="connsiteX67" fmla="*/ 41553 w 317969"/>
                  <a:gd name="connsiteY67" fmla="*/ 102979 h 317065"/>
                  <a:gd name="connsiteX68" fmla="*/ 36133 w 317969"/>
                  <a:gd name="connsiteY68" fmla="*/ 115625 h 317065"/>
                  <a:gd name="connsiteX69" fmla="*/ 14453 w 317969"/>
                  <a:gd name="connsiteY69" fmla="*/ 115625 h 317065"/>
                  <a:gd name="connsiteX70" fmla="*/ 0 w 317969"/>
                  <a:gd name="connsiteY70" fmla="*/ 130079 h 317065"/>
                  <a:gd name="connsiteX71" fmla="*/ 0 w 317969"/>
                  <a:gd name="connsiteY71" fmla="*/ 187891 h 317065"/>
                  <a:gd name="connsiteX72" fmla="*/ 14453 w 317969"/>
                  <a:gd name="connsiteY72" fmla="*/ 202344 h 317065"/>
                  <a:gd name="connsiteX73" fmla="*/ 36133 w 317969"/>
                  <a:gd name="connsiteY73" fmla="*/ 202344 h 317065"/>
                  <a:gd name="connsiteX74" fmla="*/ 41553 w 317969"/>
                  <a:gd name="connsiteY74" fmla="*/ 214990 h 317065"/>
                  <a:gd name="connsiteX75" fmla="*/ 26196 w 317969"/>
                  <a:gd name="connsiteY75" fmla="*/ 230347 h 317065"/>
                  <a:gd name="connsiteX76" fmla="*/ 27100 w 317969"/>
                  <a:gd name="connsiteY76" fmla="*/ 250220 h 31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317969" h="317065">
                    <a:moveTo>
                      <a:pt x="27100" y="250220"/>
                    </a:moveTo>
                    <a:lnTo>
                      <a:pt x="67749" y="290870"/>
                    </a:lnTo>
                    <a:cubicBezTo>
                      <a:pt x="73169" y="296289"/>
                      <a:pt x="82202" y="296289"/>
                      <a:pt x="88525" y="290870"/>
                    </a:cubicBezTo>
                    <a:lnTo>
                      <a:pt x="103882" y="275513"/>
                    </a:lnTo>
                    <a:cubicBezTo>
                      <a:pt x="108399" y="277320"/>
                      <a:pt x="112012" y="279127"/>
                      <a:pt x="116528" y="280933"/>
                    </a:cubicBezTo>
                    <a:lnTo>
                      <a:pt x="116528" y="302613"/>
                    </a:lnTo>
                    <a:cubicBezTo>
                      <a:pt x="116528" y="310743"/>
                      <a:pt x="122852" y="317066"/>
                      <a:pt x="130982" y="317066"/>
                    </a:cubicBezTo>
                    <a:lnTo>
                      <a:pt x="174341" y="317066"/>
                    </a:lnTo>
                    <a:lnTo>
                      <a:pt x="174341" y="289063"/>
                    </a:lnTo>
                    <a:lnTo>
                      <a:pt x="145435" y="289063"/>
                    </a:lnTo>
                    <a:lnTo>
                      <a:pt x="145435" y="270996"/>
                    </a:lnTo>
                    <a:cubicBezTo>
                      <a:pt x="145435" y="264673"/>
                      <a:pt x="140918" y="258350"/>
                      <a:pt x="134595" y="257447"/>
                    </a:cubicBezTo>
                    <a:cubicBezTo>
                      <a:pt x="125561" y="254737"/>
                      <a:pt x="116528" y="251123"/>
                      <a:pt x="108399" y="246607"/>
                    </a:cubicBezTo>
                    <a:cubicBezTo>
                      <a:pt x="102978" y="242994"/>
                      <a:pt x="95752" y="243897"/>
                      <a:pt x="91235" y="249317"/>
                    </a:cubicBezTo>
                    <a:lnTo>
                      <a:pt x="78589" y="261963"/>
                    </a:lnTo>
                    <a:lnTo>
                      <a:pt x="57812" y="241187"/>
                    </a:lnTo>
                    <a:lnTo>
                      <a:pt x="70459" y="228540"/>
                    </a:lnTo>
                    <a:cubicBezTo>
                      <a:pt x="74976" y="224024"/>
                      <a:pt x="75879" y="216797"/>
                      <a:pt x="73169" y="211377"/>
                    </a:cubicBezTo>
                    <a:cubicBezTo>
                      <a:pt x="68652" y="203247"/>
                      <a:pt x="65039" y="194214"/>
                      <a:pt x="62329" y="185181"/>
                    </a:cubicBezTo>
                    <a:cubicBezTo>
                      <a:pt x="60523" y="178858"/>
                      <a:pt x="55102" y="174341"/>
                      <a:pt x="48779" y="174341"/>
                    </a:cubicBezTo>
                    <a:lnTo>
                      <a:pt x="30713" y="174341"/>
                    </a:lnTo>
                    <a:lnTo>
                      <a:pt x="30713" y="144531"/>
                    </a:lnTo>
                    <a:lnTo>
                      <a:pt x="48779" y="144531"/>
                    </a:lnTo>
                    <a:cubicBezTo>
                      <a:pt x="55102" y="144531"/>
                      <a:pt x="61426" y="140015"/>
                      <a:pt x="62329" y="133691"/>
                    </a:cubicBezTo>
                    <a:cubicBezTo>
                      <a:pt x="65039" y="124658"/>
                      <a:pt x="68652" y="115625"/>
                      <a:pt x="73169" y="107495"/>
                    </a:cubicBezTo>
                    <a:cubicBezTo>
                      <a:pt x="76782" y="102075"/>
                      <a:pt x="75879" y="94849"/>
                      <a:pt x="70459" y="90332"/>
                    </a:cubicBezTo>
                    <a:lnTo>
                      <a:pt x="57812" y="77685"/>
                    </a:lnTo>
                    <a:lnTo>
                      <a:pt x="78589" y="56909"/>
                    </a:lnTo>
                    <a:lnTo>
                      <a:pt x="91235" y="69556"/>
                    </a:lnTo>
                    <a:cubicBezTo>
                      <a:pt x="95752" y="74072"/>
                      <a:pt x="102978" y="74976"/>
                      <a:pt x="108399" y="72266"/>
                    </a:cubicBezTo>
                    <a:cubicBezTo>
                      <a:pt x="116528" y="67749"/>
                      <a:pt x="125561" y="64136"/>
                      <a:pt x="134595" y="61426"/>
                    </a:cubicBezTo>
                    <a:cubicBezTo>
                      <a:pt x="140918" y="59619"/>
                      <a:pt x="145435" y="54199"/>
                      <a:pt x="145435" y="47876"/>
                    </a:cubicBezTo>
                    <a:lnTo>
                      <a:pt x="145435" y="29809"/>
                    </a:lnTo>
                    <a:lnTo>
                      <a:pt x="174341" y="29809"/>
                    </a:lnTo>
                    <a:lnTo>
                      <a:pt x="174341" y="47876"/>
                    </a:lnTo>
                    <a:cubicBezTo>
                      <a:pt x="174341" y="54199"/>
                      <a:pt x="178858" y="60523"/>
                      <a:pt x="185181" y="61426"/>
                    </a:cubicBezTo>
                    <a:cubicBezTo>
                      <a:pt x="194214" y="64136"/>
                      <a:pt x="203247" y="67749"/>
                      <a:pt x="211377" y="72266"/>
                    </a:cubicBezTo>
                    <a:cubicBezTo>
                      <a:pt x="216797" y="75879"/>
                      <a:pt x="224024" y="74976"/>
                      <a:pt x="228540" y="69556"/>
                    </a:cubicBezTo>
                    <a:lnTo>
                      <a:pt x="241187" y="56909"/>
                    </a:lnTo>
                    <a:lnTo>
                      <a:pt x="261963" y="77685"/>
                    </a:lnTo>
                    <a:lnTo>
                      <a:pt x="249317" y="90332"/>
                    </a:lnTo>
                    <a:cubicBezTo>
                      <a:pt x="244800" y="94849"/>
                      <a:pt x="243897" y="102075"/>
                      <a:pt x="246607" y="107495"/>
                    </a:cubicBezTo>
                    <a:cubicBezTo>
                      <a:pt x="251123" y="115625"/>
                      <a:pt x="254737" y="124658"/>
                      <a:pt x="257447" y="133691"/>
                    </a:cubicBezTo>
                    <a:cubicBezTo>
                      <a:pt x="259253" y="140015"/>
                      <a:pt x="264673" y="144531"/>
                      <a:pt x="270996" y="144531"/>
                    </a:cubicBezTo>
                    <a:lnTo>
                      <a:pt x="289063" y="144531"/>
                    </a:lnTo>
                    <a:lnTo>
                      <a:pt x="289063" y="187891"/>
                    </a:lnTo>
                    <a:lnTo>
                      <a:pt x="317969" y="187891"/>
                    </a:lnTo>
                    <a:lnTo>
                      <a:pt x="317969" y="130079"/>
                    </a:lnTo>
                    <a:cubicBezTo>
                      <a:pt x="317969" y="121948"/>
                      <a:pt x="311646" y="115625"/>
                      <a:pt x="303516" y="115625"/>
                    </a:cubicBezTo>
                    <a:lnTo>
                      <a:pt x="281836" y="115625"/>
                    </a:lnTo>
                    <a:cubicBezTo>
                      <a:pt x="280030" y="111108"/>
                      <a:pt x="278223" y="107495"/>
                      <a:pt x="276416" y="102979"/>
                    </a:cubicBezTo>
                    <a:lnTo>
                      <a:pt x="291773" y="87622"/>
                    </a:lnTo>
                    <a:cubicBezTo>
                      <a:pt x="297192" y="82202"/>
                      <a:pt x="297192" y="73169"/>
                      <a:pt x="291773" y="66846"/>
                    </a:cubicBezTo>
                    <a:lnTo>
                      <a:pt x="251123" y="26197"/>
                    </a:lnTo>
                    <a:cubicBezTo>
                      <a:pt x="245704" y="20776"/>
                      <a:pt x="236670" y="20776"/>
                      <a:pt x="230347" y="26197"/>
                    </a:cubicBezTo>
                    <a:lnTo>
                      <a:pt x="214990" y="41553"/>
                    </a:lnTo>
                    <a:cubicBezTo>
                      <a:pt x="210474" y="39746"/>
                      <a:pt x="206860" y="37940"/>
                      <a:pt x="202344" y="36133"/>
                    </a:cubicBezTo>
                    <a:lnTo>
                      <a:pt x="202344" y="14453"/>
                    </a:lnTo>
                    <a:cubicBezTo>
                      <a:pt x="202344" y="6323"/>
                      <a:pt x="196021" y="0"/>
                      <a:pt x="187891" y="0"/>
                    </a:cubicBezTo>
                    <a:lnTo>
                      <a:pt x="130078" y="0"/>
                    </a:lnTo>
                    <a:cubicBezTo>
                      <a:pt x="121948" y="0"/>
                      <a:pt x="115625" y="6323"/>
                      <a:pt x="115625" y="14453"/>
                    </a:cubicBezTo>
                    <a:lnTo>
                      <a:pt x="115625" y="36133"/>
                    </a:lnTo>
                    <a:cubicBezTo>
                      <a:pt x="111108" y="37940"/>
                      <a:pt x="107495" y="39746"/>
                      <a:pt x="102978" y="41553"/>
                    </a:cubicBezTo>
                    <a:lnTo>
                      <a:pt x="87622" y="26197"/>
                    </a:lnTo>
                    <a:cubicBezTo>
                      <a:pt x="82202" y="20776"/>
                      <a:pt x="73169" y="20776"/>
                      <a:pt x="66845" y="26197"/>
                    </a:cubicBezTo>
                    <a:lnTo>
                      <a:pt x="26196" y="66846"/>
                    </a:lnTo>
                    <a:cubicBezTo>
                      <a:pt x="20776" y="72266"/>
                      <a:pt x="20776" y="81299"/>
                      <a:pt x="26196" y="87622"/>
                    </a:cubicBezTo>
                    <a:lnTo>
                      <a:pt x="41553" y="102979"/>
                    </a:lnTo>
                    <a:cubicBezTo>
                      <a:pt x="39746" y="107495"/>
                      <a:pt x="37940" y="111108"/>
                      <a:pt x="36133" y="115625"/>
                    </a:cubicBezTo>
                    <a:lnTo>
                      <a:pt x="14453" y="115625"/>
                    </a:lnTo>
                    <a:cubicBezTo>
                      <a:pt x="6323" y="115625"/>
                      <a:pt x="0" y="121948"/>
                      <a:pt x="0" y="130079"/>
                    </a:cubicBezTo>
                    <a:lnTo>
                      <a:pt x="0" y="187891"/>
                    </a:lnTo>
                    <a:cubicBezTo>
                      <a:pt x="0" y="196021"/>
                      <a:pt x="6323" y="202344"/>
                      <a:pt x="14453" y="202344"/>
                    </a:cubicBezTo>
                    <a:lnTo>
                      <a:pt x="36133" y="202344"/>
                    </a:lnTo>
                    <a:cubicBezTo>
                      <a:pt x="37940" y="206861"/>
                      <a:pt x="39746" y="210474"/>
                      <a:pt x="41553" y="214990"/>
                    </a:cubicBezTo>
                    <a:lnTo>
                      <a:pt x="26196" y="230347"/>
                    </a:lnTo>
                    <a:cubicBezTo>
                      <a:pt x="21679" y="235767"/>
                      <a:pt x="21679" y="244800"/>
                      <a:pt x="27100" y="25022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319">
                <a:extLst>
                  <a:ext uri="{FF2B5EF4-FFF2-40B4-BE49-F238E27FC236}">
                    <a16:creationId xmlns:a16="http://schemas.microsoft.com/office/drawing/2014/main" id="{9568FEA5-4172-4997-BA50-113A0AB25175}"/>
                  </a:ext>
                </a:extLst>
              </p:cNvPr>
              <p:cNvSpPr/>
              <p:nvPr/>
            </p:nvSpPr>
            <p:spPr>
              <a:xfrm>
                <a:off x="7843855" y="1268111"/>
                <a:ext cx="113818" cy="76782"/>
              </a:xfrm>
              <a:custGeom>
                <a:avLst/>
                <a:gdLst>
                  <a:gd name="connsiteX0" fmla="*/ 0 w 113818"/>
                  <a:gd name="connsiteY0" fmla="*/ 26196 h 76782"/>
                  <a:gd name="connsiteX1" fmla="*/ 12647 w 113818"/>
                  <a:gd name="connsiteY1" fmla="*/ 0 h 76782"/>
                  <a:gd name="connsiteX2" fmla="*/ 113819 w 113818"/>
                  <a:gd name="connsiteY2" fmla="*/ 50586 h 76782"/>
                  <a:gd name="connsiteX3" fmla="*/ 101172 w 113818"/>
                  <a:gd name="connsiteY3" fmla="*/ 76782 h 76782"/>
                  <a:gd name="connsiteX4" fmla="*/ 0 w 113818"/>
                  <a:gd name="connsiteY4" fmla="*/ 26196 h 7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818" h="76782">
                    <a:moveTo>
                      <a:pt x="0" y="26196"/>
                    </a:moveTo>
                    <a:lnTo>
                      <a:pt x="12647" y="0"/>
                    </a:lnTo>
                    <a:lnTo>
                      <a:pt x="113819" y="50586"/>
                    </a:lnTo>
                    <a:lnTo>
                      <a:pt x="101172" y="76782"/>
                    </a:lnTo>
                    <a:lnTo>
                      <a:pt x="0" y="26196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320">
                <a:extLst>
                  <a:ext uri="{FF2B5EF4-FFF2-40B4-BE49-F238E27FC236}">
                    <a16:creationId xmlns:a16="http://schemas.microsoft.com/office/drawing/2014/main" id="{83DC62B5-768A-44FF-956D-DA141C6123FC}"/>
                  </a:ext>
                </a:extLst>
              </p:cNvPr>
              <p:cNvSpPr/>
              <p:nvPr/>
            </p:nvSpPr>
            <p:spPr>
              <a:xfrm>
                <a:off x="7633296" y="1245528"/>
                <a:ext cx="361413" cy="332422"/>
              </a:xfrm>
              <a:custGeom>
                <a:avLst/>
                <a:gdLst>
                  <a:gd name="connsiteX0" fmla="*/ 17248 w 361413"/>
                  <a:gd name="connsiteY0" fmla="*/ 264673 h 332422"/>
                  <a:gd name="connsiteX1" fmla="*/ 107581 w 361413"/>
                  <a:gd name="connsiteY1" fmla="*/ 329712 h 332422"/>
                  <a:gd name="connsiteX2" fmla="*/ 115710 w 361413"/>
                  <a:gd name="connsiteY2" fmla="*/ 332422 h 332422"/>
                  <a:gd name="connsiteX3" fmla="*/ 346961 w 361413"/>
                  <a:gd name="connsiteY3" fmla="*/ 332422 h 332422"/>
                  <a:gd name="connsiteX4" fmla="*/ 361414 w 361413"/>
                  <a:gd name="connsiteY4" fmla="*/ 317969 h 332422"/>
                  <a:gd name="connsiteX5" fmla="*/ 361414 w 361413"/>
                  <a:gd name="connsiteY5" fmla="*/ 160791 h 332422"/>
                  <a:gd name="connsiteX6" fmla="*/ 325281 w 361413"/>
                  <a:gd name="connsiteY6" fmla="*/ 116528 h 332422"/>
                  <a:gd name="connsiteX7" fmla="*/ 290051 w 361413"/>
                  <a:gd name="connsiteY7" fmla="*/ 126465 h 332422"/>
                  <a:gd name="connsiteX8" fmla="*/ 289148 w 361413"/>
                  <a:gd name="connsiteY8" fmla="*/ 127368 h 332422"/>
                  <a:gd name="connsiteX9" fmla="*/ 231335 w 361413"/>
                  <a:gd name="connsiteY9" fmla="*/ 127368 h 332422"/>
                  <a:gd name="connsiteX10" fmla="*/ 187976 w 361413"/>
                  <a:gd name="connsiteY10" fmla="*/ 118335 h 332422"/>
                  <a:gd name="connsiteX11" fmla="*/ 187976 w 361413"/>
                  <a:gd name="connsiteY11" fmla="*/ 43359 h 332422"/>
                  <a:gd name="connsiteX12" fmla="*/ 144617 w 361413"/>
                  <a:gd name="connsiteY12" fmla="*/ 0 h 332422"/>
                  <a:gd name="connsiteX13" fmla="*/ 101257 w 361413"/>
                  <a:gd name="connsiteY13" fmla="*/ 43359 h 332422"/>
                  <a:gd name="connsiteX14" fmla="*/ 101257 w 361413"/>
                  <a:gd name="connsiteY14" fmla="*/ 220410 h 332422"/>
                  <a:gd name="connsiteX15" fmla="*/ 63318 w 361413"/>
                  <a:gd name="connsiteY15" fmla="*/ 197827 h 332422"/>
                  <a:gd name="connsiteX16" fmla="*/ 24475 w 361413"/>
                  <a:gd name="connsiteY16" fmla="*/ 196020 h 332422"/>
                  <a:gd name="connsiteX17" fmla="*/ 21765 w 361413"/>
                  <a:gd name="connsiteY17" fmla="*/ 196924 h 332422"/>
                  <a:gd name="connsiteX18" fmla="*/ 85 w 361413"/>
                  <a:gd name="connsiteY18" fmla="*/ 229443 h 332422"/>
                  <a:gd name="connsiteX19" fmla="*/ 17248 w 361413"/>
                  <a:gd name="connsiteY19" fmla="*/ 264673 h 332422"/>
                  <a:gd name="connsiteX20" fmla="*/ 17248 w 361413"/>
                  <a:gd name="connsiteY20" fmla="*/ 264673 h 332422"/>
                  <a:gd name="connsiteX21" fmla="*/ 35315 w 361413"/>
                  <a:gd name="connsiteY21" fmla="*/ 222217 h 332422"/>
                  <a:gd name="connsiteX22" fmla="*/ 38025 w 361413"/>
                  <a:gd name="connsiteY22" fmla="*/ 221314 h 332422"/>
                  <a:gd name="connsiteX23" fmla="*/ 48865 w 361413"/>
                  <a:gd name="connsiteY23" fmla="*/ 221314 h 332422"/>
                  <a:gd name="connsiteX24" fmla="*/ 109387 w 361413"/>
                  <a:gd name="connsiteY24" fmla="*/ 257447 h 332422"/>
                  <a:gd name="connsiteX25" fmla="*/ 123840 w 361413"/>
                  <a:gd name="connsiteY25" fmla="*/ 257447 h 332422"/>
                  <a:gd name="connsiteX26" fmla="*/ 131067 w 361413"/>
                  <a:gd name="connsiteY26" fmla="*/ 244800 h 332422"/>
                  <a:gd name="connsiteX27" fmla="*/ 131067 w 361413"/>
                  <a:gd name="connsiteY27" fmla="*/ 42456 h 332422"/>
                  <a:gd name="connsiteX28" fmla="*/ 145520 w 361413"/>
                  <a:gd name="connsiteY28" fmla="*/ 28003 h 332422"/>
                  <a:gd name="connsiteX29" fmla="*/ 159973 w 361413"/>
                  <a:gd name="connsiteY29" fmla="*/ 42456 h 332422"/>
                  <a:gd name="connsiteX30" fmla="*/ 159973 w 361413"/>
                  <a:gd name="connsiteY30" fmla="*/ 158984 h 332422"/>
                  <a:gd name="connsiteX31" fmla="*/ 174426 w 361413"/>
                  <a:gd name="connsiteY31" fmla="*/ 173437 h 332422"/>
                  <a:gd name="connsiteX32" fmla="*/ 188880 w 361413"/>
                  <a:gd name="connsiteY32" fmla="*/ 158984 h 332422"/>
                  <a:gd name="connsiteX33" fmla="*/ 203332 w 361413"/>
                  <a:gd name="connsiteY33" fmla="*/ 144531 h 332422"/>
                  <a:gd name="connsiteX34" fmla="*/ 217785 w 361413"/>
                  <a:gd name="connsiteY34" fmla="*/ 158984 h 332422"/>
                  <a:gd name="connsiteX35" fmla="*/ 232239 w 361413"/>
                  <a:gd name="connsiteY35" fmla="*/ 173437 h 332422"/>
                  <a:gd name="connsiteX36" fmla="*/ 246692 w 361413"/>
                  <a:gd name="connsiteY36" fmla="*/ 158984 h 332422"/>
                  <a:gd name="connsiteX37" fmla="*/ 261145 w 361413"/>
                  <a:gd name="connsiteY37" fmla="*/ 144531 h 332422"/>
                  <a:gd name="connsiteX38" fmla="*/ 275598 w 361413"/>
                  <a:gd name="connsiteY38" fmla="*/ 158984 h 332422"/>
                  <a:gd name="connsiteX39" fmla="*/ 290051 w 361413"/>
                  <a:gd name="connsiteY39" fmla="*/ 173437 h 332422"/>
                  <a:gd name="connsiteX40" fmla="*/ 304505 w 361413"/>
                  <a:gd name="connsiteY40" fmla="*/ 158984 h 332422"/>
                  <a:gd name="connsiteX41" fmla="*/ 309924 w 361413"/>
                  <a:gd name="connsiteY41" fmla="*/ 148144 h 332422"/>
                  <a:gd name="connsiteX42" fmla="*/ 321667 w 361413"/>
                  <a:gd name="connsiteY42" fmla="*/ 145435 h 332422"/>
                  <a:gd name="connsiteX43" fmla="*/ 333411 w 361413"/>
                  <a:gd name="connsiteY43" fmla="*/ 160791 h 332422"/>
                  <a:gd name="connsiteX44" fmla="*/ 333411 w 361413"/>
                  <a:gd name="connsiteY44" fmla="*/ 303516 h 332422"/>
                  <a:gd name="connsiteX45" fmla="*/ 121130 w 361413"/>
                  <a:gd name="connsiteY45" fmla="*/ 303516 h 332422"/>
                  <a:gd name="connsiteX46" fmla="*/ 34411 w 361413"/>
                  <a:gd name="connsiteY46" fmla="*/ 241186 h 332422"/>
                  <a:gd name="connsiteX47" fmla="*/ 29895 w 361413"/>
                  <a:gd name="connsiteY47" fmla="*/ 231250 h 332422"/>
                  <a:gd name="connsiteX48" fmla="*/ 35315 w 361413"/>
                  <a:gd name="connsiteY48" fmla="*/ 222217 h 332422"/>
                  <a:gd name="connsiteX49" fmla="*/ 35315 w 361413"/>
                  <a:gd name="connsiteY49" fmla="*/ 222217 h 3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61413" h="332422">
                    <a:moveTo>
                      <a:pt x="17248" y="264673"/>
                    </a:moveTo>
                    <a:lnTo>
                      <a:pt x="107581" y="329712"/>
                    </a:lnTo>
                    <a:cubicBezTo>
                      <a:pt x="110290" y="331519"/>
                      <a:pt x="113000" y="332422"/>
                      <a:pt x="115710" y="332422"/>
                    </a:cubicBezTo>
                    <a:lnTo>
                      <a:pt x="346961" y="332422"/>
                    </a:lnTo>
                    <a:cubicBezTo>
                      <a:pt x="355090" y="332422"/>
                      <a:pt x="361414" y="326099"/>
                      <a:pt x="361414" y="317969"/>
                    </a:cubicBezTo>
                    <a:lnTo>
                      <a:pt x="361414" y="160791"/>
                    </a:lnTo>
                    <a:cubicBezTo>
                      <a:pt x="361414" y="139111"/>
                      <a:pt x="346057" y="120142"/>
                      <a:pt x="325281" y="116528"/>
                    </a:cubicBezTo>
                    <a:cubicBezTo>
                      <a:pt x="312634" y="114721"/>
                      <a:pt x="299988" y="118335"/>
                      <a:pt x="290051" y="126465"/>
                    </a:cubicBezTo>
                    <a:cubicBezTo>
                      <a:pt x="290051" y="126465"/>
                      <a:pt x="289148" y="127368"/>
                      <a:pt x="289148" y="127368"/>
                    </a:cubicBezTo>
                    <a:cubicBezTo>
                      <a:pt x="272888" y="112915"/>
                      <a:pt x="247595" y="112915"/>
                      <a:pt x="231335" y="127368"/>
                    </a:cubicBezTo>
                    <a:cubicBezTo>
                      <a:pt x="219592" y="117432"/>
                      <a:pt x="203332" y="113818"/>
                      <a:pt x="187976" y="118335"/>
                    </a:cubicBezTo>
                    <a:lnTo>
                      <a:pt x="187976" y="43359"/>
                    </a:lnTo>
                    <a:cubicBezTo>
                      <a:pt x="187976" y="19873"/>
                      <a:pt x="169006" y="0"/>
                      <a:pt x="144617" y="0"/>
                    </a:cubicBezTo>
                    <a:cubicBezTo>
                      <a:pt x="121130" y="0"/>
                      <a:pt x="101257" y="18970"/>
                      <a:pt x="101257" y="43359"/>
                    </a:cubicBezTo>
                    <a:lnTo>
                      <a:pt x="101257" y="220410"/>
                    </a:lnTo>
                    <a:lnTo>
                      <a:pt x="63318" y="197827"/>
                    </a:lnTo>
                    <a:cubicBezTo>
                      <a:pt x="51575" y="190601"/>
                      <a:pt x="37121" y="190601"/>
                      <a:pt x="24475" y="196020"/>
                    </a:cubicBezTo>
                    <a:lnTo>
                      <a:pt x="21765" y="196924"/>
                    </a:lnTo>
                    <a:cubicBezTo>
                      <a:pt x="9118" y="203247"/>
                      <a:pt x="988" y="215894"/>
                      <a:pt x="85" y="229443"/>
                    </a:cubicBezTo>
                    <a:cubicBezTo>
                      <a:pt x="-818" y="242993"/>
                      <a:pt x="5505" y="256543"/>
                      <a:pt x="17248" y="264673"/>
                    </a:cubicBezTo>
                    <a:lnTo>
                      <a:pt x="17248" y="264673"/>
                    </a:lnTo>
                    <a:close/>
                    <a:moveTo>
                      <a:pt x="35315" y="222217"/>
                    </a:moveTo>
                    <a:lnTo>
                      <a:pt x="38025" y="221314"/>
                    </a:lnTo>
                    <a:cubicBezTo>
                      <a:pt x="41638" y="219507"/>
                      <a:pt x="45251" y="219507"/>
                      <a:pt x="48865" y="221314"/>
                    </a:cubicBezTo>
                    <a:lnTo>
                      <a:pt x="109387" y="257447"/>
                    </a:lnTo>
                    <a:cubicBezTo>
                      <a:pt x="113903" y="260156"/>
                      <a:pt x="119324" y="260156"/>
                      <a:pt x="123840" y="257447"/>
                    </a:cubicBezTo>
                    <a:cubicBezTo>
                      <a:pt x="128357" y="254736"/>
                      <a:pt x="131067" y="250220"/>
                      <a:pt x="131067" y="244800"/>
                    </a:cubicBezTo>
                    <a:lnTo>
                      <a:pt x="131067" y="42456"/>
                    </a:lnTo>
                    <a:cubicBezTo>
                      <a:pt x="131067" y="34326"/>
                      <a:pt x="137390" y="28003"/>
                      <a:pt x="145520" y="28003"/>
                    </a:cubicBezTo>
                    <a:cubicBezTo>
                      <a:pt x="153650" y="28003"/>
                      <a:pt x="159973" y="34326"/>
                      <a:pt x="159973" y="42456"/>
                    </a:cubicBezTo>
                    <a:lnTo>
                      <a:pt x="159973" y="158984"/>
                    </a:lnTo>
                    <a:cubicBezTo>
                      <a:pt x="159973" y="167114"/>
                      <a:pt x="166296" y="173437"/>
                      <a:pt x="174426" y="173437"/>
                    </a:cubicBezTo>
                    <a:cubicBezTo>
                      <a:pt x="182556" y="173437"/>
                      <a:pt x="188880" y="167114"/>
                      <a:pt x="188880" y="158984"/>
                    </a:cubicBezTo>
                    <a:cubicBezTo>
                      <a:pt x="188880" y="150854"/>
                      <a:pt x="195202" y="144531"/>
                      <a:pt x="203332" y="144531"/>
                    </a:cubicBezTo>
                    <a:cubicBezTo>
                      <a:pt x="211463" y="144531"/>
                      <a:pt x="217785" y="150854"/>
                      <a:pt x="217785" y="158984"/>
                    </a:cubicBezTo>
                    <a:cubicBezTo>
                      <a:pt x="217785" y="167114"/>
                      <a:pt x="224109" y="173437"/>
                      <a:pt x="232239" y="173437"/>
                    </a:cubicBezTo>
                    <a:cubicBezTo>
                      <a:pt x="240368" y="173437"/>
                      <a:pt x="246692" y="167114"/>
                      <a:pt x="246692" y="158984"/>
                    </a:cubicBezTo>
                    <a:cubicBezTo>
                      <a:pt x="246692" y="150854"/>
                      <a:pt x="253015" y="144531"/>
                      <a:pt x="261145" y="144531"/>
                    </a:cubicBezTo>
                    <a:cubicBezTo>
                      <a:pt x="269275" y="144531"/>
                      <a:pt x="275598" y="150854"/>
                      <a:pt x="275598" y="158984"/>
                    </a:cubicBezTo>
                    <a:cubicBezTo>
                      <a:pt x="275598" y="167114"/>
                      <a:pt x="281922" y="173437"/>
                      <a:pt x="290051" y="173437"/>
                    </a:cubicBezTo>
                    <a:cubicBezTo>
                      <a:pt x="298181" y="173437"/>
                      <a:pt x="304505" y="167114"/>
                      <a:pt x="304505" y="158984"/>
                    </a:cubicBezTo>
                    <a:cubicBezTo>
                      <a:pt x="304505" y="154468"/>
                      <a:pt x="306311" y="150854"/>
                      <a:pt x="309924" y="148144"/>
                    </a:cubicBezTo>
                    <a:cubicBezTo>
                      <a:pt x="313538" y="145435"/>
                      <a:pt x="317151" y="144531"/>
                      <a:pt x="321667" y="145435"/>
                    </a:cubicBezTo>
                    <a:cubicBezTo>
                      <a:pt x="328894" y="147241"/>
                      <a:pt x="334314" y="153565"/>
                      <a:pt x="333411" y="160791"/>
                    </a:cubicBezTo>
                    <a:lnTo>
                      <a:pt x="333411" y="303516"/>
                    </a:lnTo>
                    <a:lnTo>
                      <a:pt x="121130" y="303516"/>
                    </a:lnTo>
                    <a:lnTo>
                      <a:pt x="34411" y="241186"/>
                    </a:lnTo>
                    <a:cubicBezTo>
                      <a:pt x="31701" y="239380"/>
                      <a:pt x="29895" y="234864"/>
                      <a:pt x="29895" y="231250"/>
                    </a:cubicBezTo>
                    <a:cubicBezTo>
                      <a:pt x="29895" y="227637"/>
                      <a:pt x="31701" y="224024"/>
                      <a:pt x="35315" y="222217"/>
                    </a:cubicBezTo>
                    <a:lnTo>
                      <a:pt x="35315" y="222217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8BC3D7-98C7-4A72-B556-A11A1BF4F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485" y="3029407"/>
            <a:ext cx="2289838" cy="344705"/>
          </a:xfrm>
          <a:solidFill>
            <a:srgbClr val="85D2E1"/>
          </a:solidFill>
          <a:ln>
            <a:solidFill>
              <a:srgbClr val="85D2E1"/>
            </a:solidFill>
          </a:ln>
        </p:spPr>
        <p:txBody>
          <a:bodyPr>
            <a:normAutofit/>
          </a:bodyPr>
          <a:lstStyle/>
          <a:p>
            <a:r>
              <a:rPr lang="en-US" sz="1600" b="1" dirty="0" err="1"/>
              <a:t>Markt</a:t>
            </a:r>
            <a:r>
              <a:rPr lang="en-US" sz="1600" b="1" dirty="0"/>
              <a:t> Definition</a:t>
            </a:r>
            <a:endParaRPr lang="en-IE" sz="16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5F5A91-0F13-4FFF-B1E0-4DD592C9D9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40463" y="3020386"/>
            <a:ext cx="2368310" cy="344705"/>
          </a:xfrm>
          <a:solidFill>
            <a:srgbClr val="85D2E1"/>
          </a:solidFill>
          <a:ln>
            <a:solidFill>
              <a:srgbClr val="85D2E1"/>
            </a:solidFill>
          </a:ln>
        </p:spPr>
        <p:txBody>
          <a:bodyPr>
            <a:noAutofit/>
          </a:bodyPr>
          <a:lstStyle/>
          <a:p>
            <a:r>
              <a:rPr lang="en-US" sz="1600" b="1" dirty="0" err="1"/>
              <a:t>Markt</a:t>
            </a:r>
            <a:r>
              <a:rPr lang="en-US" sz="1600" b="1" dirty="0"/>
              <a:t> </a:t>
            </a:r>
            <a:r>
              <a:rPr lang="en-US" sz="1600" b="1" dirty="0" err="1"/>
              <a:t>Segmentierung</a:t>
            </a:r>
            <a:endParaRPr lang="en-IE" sz="16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ED3F83-0F60-4768-A0CA-365B0D8E93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913" y="3023570"/>
            <a:ext cx="2289838" cy="344705"/>
          </a:xfrm>
          <a:solidFill>
            <a:srgbClr val="85D2E1"/>
          </a:solidFill>
          <a:ln>
            <a:solidFill>
              <a:srgbClr val="85D2E1"/>
            </a:solidFill>
          </a:ln>
        </p:spPr>
        <p:txBody>
          <a:bodyPr>
            <a:normAutofit/>
          </a:bodyPr>
          <a:lstStyle/>
          <a:p>
            <a:r>
              <a:rPr lang="en-US" sz="1600" b="1" dirty="0" err="1"/>
              <a:t>Markt</a:t>
            </a:r>
            <a:r>
              <a:rPr lang="en-US" sz="1600" b="1" dirty="0"/>
              <a:t> </a:t>
            </a:r>
            <a:r>
              <a:rPr lang="en-US" sz="1600" b="1" dirty="0" err="1"/>
              <a:t>Positionierung</a:t>
            </a:r>
            <a:endParaRPr lang="en-IE" sz="16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C3748B-1157-4CB2-BE5A-B615EFACAC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02644" y="3020385"/>
            <a:ext cx="2648505" cy="344705"/>
          </a:xfrm>
          <a:solidFill>
            <a:srgbClr val="85D2E1"/>
          </a:solidFill>
          <a:ln>
            <a:solidFill>
              <a:srgbClr val="85D2E1"/>
            </a:solidFill>
          </a:ln>
        </p:spPr>
        <p:txBody>
          <a:bodyPr>
            <a:normAutofit/>
          </a:bodyPr>
          <a:lstStyle/>
          <a:p>
            <a:r>
              <a:rPr lang="en-US" sz="1600" b="1" dirty="0" err="1"/>
              <a:t>Kunden</a:t>
            </a:r>
            <a:r>
              <a:rPr lang="en-US" sz="1600" b="1" dirty="0"/>
              <a:t> </a:t>
            </a:r>
            <a:r>
              <a:rPr lang="en-US" sz="1600" b="1" dirty="0" err="1"/>
              <a:t>Betreuung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251806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ld women hanging out">
            <a:extLst>
              <a:ext uri="{FF2B5EF4-FFF2-40B4-BE49-F238E27FC236}">
                <a16:creationId xmlns:a16="http://schemas.microsoft.com/office/drawing/2014/main" id="{635BA0E8-F203-43F3-B0AE-C5D4A7194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DAE6-5A54-4AD8-BA0C-EE6BD35BAA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303" y="1448474"/>
            <a:ext cx="5291945" cy="48507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wissen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b="1" dirty="0" err="1"/>
              <a:t>Seniorenmarkt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b="1" dirty="0" err="1"/>
              <a:t>Probleme</a:t>
            </a:r>
            <a:r>
              <a:rPr lang="en-US" dirty="0"/>
              <a:t> </a:t>
            </a:r>
            <a:r>
              <a:rPr lang="en-US" dirty="0" err="1"/>
              <a:t>bewusst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Personas </a:t>
            </a:r>
            <a:r>
              <a:rPr lang="en-US" dirty="0" err="1"/>
              <a:t>entwickeln</a:t>
            </a:r>
            <a:r>
              <a:rPr lang="en-US" dirty="0"/>
              <a:t>. (</a:t>
            </a:r>
            <a:r>
              <a:rPr lang="en-US" dirty="0" err="1"/>
              <a:t>Siehe</a:t>
            </a:r>
            <a:r>
              <a:rPr lang="en-US" dirty="0"/>
              <a:t> Module 1 und 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könnten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unser</a:t>
            </a:r>
            <a:r>
              <a:rPr lang="en-US" dirty="0"/>
              <a:t> "</a:t>
            </a:r>
            <a:r>
              <a:rPr lang="en-US" dirty="0" err="1"/>
              <a:t>Nischenmarkt</a:t>
            </a:r>
            <a:r>
              <a:rPr lang="en-US" dirty="0"/>
              <a:t>" </a:t>
            </a:r>
            <a:r>
              <a:rPr lang="en-US" dirty="0" err="1"/>
              <a:t>angesehen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wissen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dies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/>
              <a:t>wachsender</a:t>
            </a:r>
            <a:r>
              <a:rPr lang="en-US" b="1" dirty="0"/>
              <a:t> </a:t>
            </a:r>
            <a:r>
              <a:rPr lang="en-US" b="1" dirty="0" err="1"/>
              <a:t>Markt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Absolvierung</a:t>
            </a:r>
            <a:r>
              <a:rPr lang="en-US" dirty="0"/>
              <a:t> </a:t>
            </a:r>
            <a:r>
              <a:rPr lang="en-US" dirty="0" err="1"/>
              <a:t>unseres</a:t>
            </a:r>
            <a:r>
              <a:rPr lang="en-US" dirty="0"/>
              <a:t> </a:t>
            </a:r>
            <a:r>
              <a:rPr lang="en-US" dirty="0" err="1"/>
              <a:t>Kurses</a:t>
            </a:r>
            <a:r>
              <a:rPr lang="en-US" dirty="0"/>
              <a:t> </a:t>
            </a:r>
            <a:r>
              <a:rPr lang="en-US" b="1" dirty="0" err="1"/>
              <a:t>entwickeln</a:t>
            </a:r>
            <a:r>
              <a:rPr lang="en-US" b="1" dirty="0"/>
              <a:t> </a:t>
            </a:r>
            <a:r>
              <a:rPr lang="en-US" dirty="0"/>
              <a:t>Sie </a:t>
            </a:r>
            <a:r>
              <a:rPr lang="en-US" dirty="0" err="1"/>
              <a:t>derzeit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b="1" dirty="0" err="1"/>
              <a:t>Fachwissen</a:t>
            </a:r>
            <a:r>
              <a:rPr lang="en-US" dirty="0"/>
              <a:t> in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Ein </a:t>
            </a:r>
            <a:r>
              <a:rPr lang="en-US" dirty="0" err="1"/>
              <a:t>wichtiger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Sie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b="1" dirty="0" err="1"/>
              <a:t>wissen</a:t>
            </a:r>
            <a:r>
              <a:rPr lang="en-US" b="1" dirty="0"/>
              <a:t> </a:t>
            </a:r>
            <a:r>
              <a:rPr lang="en-US" b="1" dirty="0" err="1"/>
              <a:t>müssen</a:t>
            </a:r>
            <a:r>
              <a:rPr lang="en-US" b="1" dirty="0"/>
              <a:t>, </a:t>
            </a:r>
            <a:r>
              <a:rPr lang="en-US" b="1" dirty="0" err="1"/>
              <a:t>wer</a:t>
            </a:r>
            <a:r>
              <a:rPr lang="en-US" b="1" dirty="0"/>
              <a:t>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Konkurrenten</a:t>
            </a:r>
            <a:r>
              <a:rPr lang="en-US" b="1" dirty="0"/>
              <a:t> </a:t>
            </a:r>
            <a:r>
              <a:rPr lang="en-US" b="1" dirty="0" err="1"/>
              <a:t>sind</a:t>
            </a:r>
            <a:r>
              <a:rPr lang="en-US" dirty="0"/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76925-3363-4EFB-A144-28BE1DFC8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61" y="427344"/>
            <a:ext cx="4716425" cy="7182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 Der </a:t>
            </a:r>
            <a:r>
              <a:rPr lang="en-US" dirty="0" err="1"/>
              <a:t>Ausgangspunkt</a:t>
            </a:r>
            <a:r>
              <a:rPr lang="en-US" dirty="0"/>
              <a:t>, die Definition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Marktes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728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lorful mailboxes stacked inside a wooden box">
            <a:extLst>
              <a:ext uri="{FF2B5EF4-FFF2-40B4-BE49-F238E27FC236}">
                <a16:creationId xmlns:a16="http://schemas.microsoft.com/office/drawing/2014/main" id="{CBA1B916-5303-44D2-BB5E-5972E7DEF6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1587500"/>
            <a:ext cx="11696699" cy="4699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33D14-EAAE-44F1-BC4D-3041E2B027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1368" y="3015916"/>
            <a:ext cx="7860632" cy="1796716"/>
          </a:xfrm>
          <a:solidFill>
            <a:srgbClr val="85D2E1"/>
          </a:solidFill>
        </p:spPr>
        <p:txBody>
          <a:bodyPr>
            <a:normAutofit/>
          </a:bodyPr>
          <a:lstStyle/>
          <a:p>
            <a:pPr indent="0">
              <a:spcAft>
                <a:spcPts val="1200"/>
              </a:spcAft>
            </a:pPr>
            <a:r>
              <a:rPr lang="en-US" dirty="0"/>
              <a:t>Die </a:t>
            </a:r>
            <a:r>
              <a:rPr lang="en-US" dirty="0" err="1"/>
              <a:t>Heterogenität</a:t>
            </a:r>
            <a:r>
              <a:rPr lang="en-US" dirty="0"/>
              <a:t> der </a:t>
            </a:r>
            <a:r>
              <a:rPr lang="en-US" dirty="0" err="1"/>
              <a:t>Nachfrage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auf den </a:t>
            </a:r>
            <a:r>
              <a:rPr lang="en-US" b="1" dirty="0" err="1"/>
              <a:t>physiologischen</a:t>
            </a:r>
            <a:r>
              <a:rPr lang="en-US" b="1" dirty="0"/>
              <a:t> </a:t>
            </a:r>
            <a:r>
              <a:rPr lang="en-US" b="1" dirty="0" err="1"/>
              <a:t>Verfall</a:t>
            </a:r>
            <a:r>
              <a:rPr lang="en-US" b="1" dirty="0"/>
              <a:t> </a:t>
            </a:r>
            <a:r>
              <a:rPr lang="en-US" dirty="0"/>
              <a:t>des </a:t>
            </a:r>
            <a:r>
              <a:rPr lang="en-US" dirty="0" err="1"/>
              <a:t>menschlichen</a:t>
            </a:r>
            <a:r>
              <a:rPr lang="en-US" dirty="0"/>
              <a:t> </a:t>
            </a:r>
            <a:r>
              <a:rPr lang="en-US" dirty="0" err="1"/>
              <a:t>Körpers</a:t>
            </a:r>
            <a:r>
              <a:rPr lang="en-US" dirty="0"/>
              <a:t> </a:t>
            </a:r>
            <a:r>
              <a:rPr lang="en-US" dirty="0" err="1"/>
              <a:t>zurückzuführen</a:t>
            </a:r>
            <a:r>
              <a:rPr lang="en-US" dirty="0"/>
              <a:t>,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b="1" dirty="0" err="1"/>
              <a:t>sozio</a:t>
            </a:r>
            <a:r>
              <a:rPr lang="en-US" b="1" dirty="0"/>
              <a:t>- und </a:t>
            </a:r>
            <a:r>
              <a:rPr lang="en-US" b="1" dirty="0" err="1"/>
              <a:t>demografische</a:t>
            </a:r>
            <a:r>
              <a:rPr lang="en-US" b="1" dirty="0"/>
              <a:t> </a:t>
            </a:r>
            <a:r>
              <a:rPr lang="en-US" b="1" dirty="0" err="1"/>
              <a:t>Statistiken</a:t>
            </a:r>
            <a:r>
              <a:rPr lang="en-US" b="1" dirty="0"/>
              <a:t> </a:t>
            </a:r>
            <a:r>
              <a:rPr lang="en-US" dirty="0" err="1"/>
              <a:t>spielen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Rolle. Der </a:t>
            </a:r>
            <a:r>
              <a:rPr lang="en-US" dirty="0" err="1"/>
              <a:t>größte</a:t>
            </a:r>
            <a:r>
              <a:rPr lang="en-US" dirty="0"/>
              <a:t> Separator der </a:t>
            </a:r>
            <a:r>
              <a:rPr lang="en-US" dirty="0" err="1"/>
              <a:t>Nachfrage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Einkommensniveau</a:t>
            </a:r>
            <a:r>
              <a:rPr lang="en-US" dirty="0"/>
              <a:t>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7857-A4E4-4837-95ED-F5296A341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95" y="113633"/>
            <a:ext cx="10387224" cy="91288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Marktsegmentierung</a:t>
            </a:r>
            <a:r>
              <a:rPr lang="en-US" sz="2800" dirty="0"/>
              <a:t> - </a:t>
            </a:r>
            <a:r>
              <a:rPr lang="en-US" sz="2800" dirty="0" err="1"/>
              <a:t>Einteilung</a:t>
            </a:r>
            <a:r>
              <a:rPr lang="en-US" sz="2800" dirty="0"/>
              <a:t> der </a:t>
            </a:r>
            <a:r>
              <a:rPr lang="en-US" sz="2800" dirty="0" err="1"/>
              <a:t>Senioren</a:t>
            </a:r>
            <a:r>
              <a:rPr lang="en-US" sz="2800" dirty="0"/>
              <a:t> in “Boxen”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7511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CB32C-88E9-4971-BCF6-E6E437D93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3" y="934084"/>
            <a:ext cx="6063821" cy="2199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4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Einstellungen und Erwartungen älterer Konsumenten</a:t>
            </a:r>
            <a:endParaRPr lang="en-IE" sz="48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518B3-090E-41AE-86DB-8F1F8687B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8149" y="934085"/>
            <a:ext cx="541005" cy="582221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1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4145709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A2F0E-C05B-4DC6-A032-EEADBB7E96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136" y="1384777"/>
            <a:ext cx="11109679" cy="3867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Im</a:t>
            </a:r>
            <a:r>
              <a:rPr lang="en-US" sz="2000" dirty="0"/>
              <a:t> Marketing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b="1" dirty="0" err="1"/>
              <a:t>Marktsegmentierung</a:t>
            </a:r>
            <a:r>
              <a:rPr lang="en-US" sz="2000" dirty="0"/>
              <a:t> der </a:t>
            </a:r>
            <a:r>
              <a:rPr lang="en-US" sz="2000" dirty="0" err="1"/>
              <a:t>Prozess</a:t>
            </a:r>
            <a:r>
              <a:rPr lang="en-US" sz="2000" dirty="0"/>
              <a:t> der </a:t>
            </a:r>
            <a:r>
              <a:rPr lang="en-US" sz="2000" dirty="0" err="1"/>
              <a:t>Aufteilung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breiten</a:t>
            </a:r>
            <a:r>
              <a:rPr lang="en-US" sz="2000" dirty="0"/>
              <a:t> </a:t>
            </a:r>
            <a:r>
              <a:rPr lang="en-US" sz="2000" dirty="0" err="1"/>
              <a:t>Verbraucher</a:t>
            </a:r>
            <a:r>
              <a:rPr lang="en-US" sz="2000" dirty="0"/>
              <a:t>-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Unternehmensmarktes</a:t>
            </a:r>
            <a:r>
              <a:rPr lang="en-US" sz="2000" dirty="0"/>
              <a:t>, der </a:t>
            </a:r>
            <a:r>
              <a:rPr lang="en-US" sz="2000" dirty="0" err="1"/>
              <a:t>normalerweise</a:t>
            </a:r>
            <a:r>
              <a:rPr lang="en-US" sz="2000" dirty="0"/>
              <a:t> </a:t>
            </a:r>
            <a:r>
              <a:rPr lang="en-US" sz="2000" dirty="0" err="1"/>
              <a:t>aus</a:t>
            </a:r>
            <a:r>
              <a:rPr lang="en-US" sz="2000" dirty="0"/>
              <a:t> </a:t>
            </a:r>
            <a:r>
              <a:rPr lang="en-US" sz="2000" dirty="0" err="1"/>
              <a:t>bestehenden</a:t>
            </a:r>
            <a:r>
              <a:rPr lang="en-US" sz="2000" dirty="0"/>
              <a:t> und </a:t>
            </a:r>
            <a:r>
              <a:rPr lang="en-US" sz="2000" dirty="0" err="1"/>
              <a:t>potenziellen</a:t>
            </a:r>
            <a:r>
              <a:rPr lang="en-US" sz="2000" dirty="0"/>
              <a:t> </a:t>
            </a:r>
            <a:r>
              <a:rPr lang="en-US" sz="2000" dirty="0" err="1"/>
              <a:t>Kunden</a:t>
            </a:r>
            <a:r>
              <a:rPr lang="en-US" sz="2000" dirty="0"/>
              <a:t> </a:t>
            </a:r>
            <a:r>
              <a:rPr lang="en-US" sz="2000" dirty="0" err="1"/>
              <a:t>besteht</a:t>
            </a:r>
            <a:r>
              <a:rPr lang="en-US" sz="2000" dirty="0"/>
              <a:t>, in </a:t>
            </a:r>
            <a:r>
              <a:rPr lang="en-US" sz="2000" dirty="0" err="1"/>
              <a:t>Untergruppen</a:t>
            </a:r>
            <a:r>
              <a:rPr lang="en-US" sz="2000" dirty="0"/>
              <a:t> von </a:t>
            </a:r>
            <a:r>
              <a:rPr lang="en-US" sz="2000" dirty="0" err="1"/>
              <a:t>Verbrauchern</a:t>
            </a:r>
            <a:r>
              <a:rPr lang="en-US" sz="2000" dirty="0"/>
              <a:t> (so </a:t>
            </a:r>
            <a:r>
              <a:rPr lang="en-US" sz="2000" dirty="0" err="1"/>
              <a:t>genannte</a:t>
            </a:r>
            <a:r>
              <a:rPr lang="en-US" sz="2000" dirty="0"/>
              <a:t> </a:t>
            </a:r>
            <a:r>
              <a:rPr lang="en-US" sz="2000" dirty="0" err="1"/>
              <a:t>Segmente</a:t>
            </a:r>
            <a:r>
              <a:rPr lang="en-US" sz="2000" dirty="0"/>
              <a:t>) auf der </a:t>
            </a:r>
            <a:r>
              <a:rPr lang="en-US" sz="2000" dirty="0" err="1"/>
              <a:t>Grundlage</a:t>
            </a:r>
            <a:r>
              <a:rPr lang="en-US" sz="2000" dirty="0"/>
              <a:t> </a:t>
            </a:r>
            <a:r>
              <a:rPr lang="en-US" sz="2000" dirty="0" err="1"/>
              <a:t>bestimmter</a:t>
            </a:r>
            <a:r>
              <a:rPr lang="en-US" sz="2000" dirty="0"/>
              <a:t> </a:t>
            </a:r>
            <a:r>
              <a:rPr lang="en-US" sz="2000" b="1" dirty="0" err="1"/>
              <a:t>gemeinsamer</a:t>
            </a:r>
            <a:r>
              <a:rPr lang="en-US" sz="2000" b="1" dirty="0"/>
              <a:t> </a:t>
            </a:r>
            <a:r>
              <a:rPr lang="en-US" sz="2000" b="1" dirty="0" err="1"/>
              <a:t>Merkmale</a:t>
            </a:r>
            <a:r>
              <a:rPr lang="en-US" sz="2000" b="1" dirty="0"/>
              <a:t>.</a:t>
            </a:r>
          </a:p>
          <a:p>
            <a:r>
              <a:rPr lang="en-US" sz="2000" dirty="0"/>
              <a:t>Bei der </a:t>
            </a:r>
            <a:r>
              <a:rPr lang="en-US" sz="2000" dirty="0" err="1"/>
              <a:t>Aufteilung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Segmentierung</a:t>
            </a:r>
            <a:r>
              <a:rPr lang="en-US" sz="2000" dirty="0"/>
              <a:t> von </a:t>
            </a:r>
            <a:r>
              <a:rPr lang="en-US" sz="2000" dirty="0" err="1"/>
              <a:t>Märkten</a:t>
            </a:r>
            <a:r>
              <a:rPr lang="en-US" sz="2000" dirty="0"/>
              <a:t> </a:t>
            </a:r>
            <a:r>
              <a:rPr lang="en-US" sz="2000" dirty="0" err="1"/>
              <a:t>suchen</a:t>
            </a:r>
            <a:r>
              <a:rPr lang="en-US" sz="2000" dirty="0"/>
              <a:t> </a:t>
            </a:r>
            <a:r>
              <a:rPr lang="en-US" sz="2000" dirty="0" err="1"/>
              <a:t>Forscher</a:t>
            </a:r>
            <a:r>
              <a:rPr lang="en-US" sz="2000" dirty="0"/>
              <a:t> in der Regel </a:t>
            </a:r>
            <a:r>
              <a:rPr lang="en-US" sz="2000" dirty="0" err="1"/>
              <a:t>nach</a:t>
            </a:r>
            <a:r>
              <a:rPr lang="en-US" sz="2000" dirty="0"/>
              <a:t> </a:t>
            </a:r>
            <a:r>
              <a:rPr lang="en-US" sz="2000" dirty="0" err="1"/>
              <a:t>gemeinsamen</a:t>
            </a:r>
            <a:r>
              <a:rPr lang="en-US" sz="2000" dirty="0"/>
              <a:t> </a:t>
            </a:r>
            <a:r>
              <a:rPr lang="en-US" sz="2000" dirty="0" err="1"/>
              <a:t>Merkmalen</a:t>
            </a:r>
            <a:r>
              <a:rPr lang="en-US" sz="2000" dirty="0"/>
              <a:t> </a:t>
            </a:r>
            <a:r>
              <a:rPr lang="en-US" sz="2000" dirty="0" err="1"/>
              <a:t>wie</a:t>
            </a:r>
            <a:r>
              <a:rPr lang="en-US" sz="2000" dirty="0"/>
              <a:t> </a:t>
            </a:r>
            <a:r>
              <a:rPr lang="en-US" sz="2000" dirty="0" err="1"/>
              <a:t>gemeinsamen</a:t>
            </a:r>
            <a:r>
              <a:rPr lang="en-US" sz="2000" dirty="0"/>
              <a:t> </a:t>
            </a:r>
            <a:r>
              <a:rPr lang="en-US" sz="2000" dirty="0" err="1"/>
              <a:t>Bedürfnissen</a:t>
            </a:r>
            <a:r>
              <a:rPr lang="en-US" sz="2000" dirty="0"/>
              <a:t>, </a:t>
            </a:r>
            <a:r>
              <a:rPr lang="en-US" sz="2000" dirty="0" err="1"/>
              <a:t>gemeinsamen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, </a:t>
            </a:r>
            <a:r>
              <a:rPr lang="en-US" sz="2000" dirty="0" err="1"/>
              <a:t>ähnlichen</a:t>
            </a:r>
            <a:r>
              <a:rPr lang="en-US" sz="2000" dirty="0"/>
              <a:t> </a:t>
            </a:r>
            <a:r>
              <a:rPr lang="en-US" sz="2000" dirty="0" err="1"/>
              <a:t>Lebensstilen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sogar</a:t>
            </a:r>
            <a:r>
              <a:rPr lang="en-US" sz="2000" dirty="0"/>
              <a:t> </a:t>
            </a:r>
            <a:r>
              <a:rPr lang="en-US" sz="2000" dirty="0" err="1"/>
              <a:t>ähnlichen</a:t>
            </a:r>
            <a:r>
              <a:rPr lang="en-US" sz="2000" dirty="0"/>
              <a:t> </a:t>
            </a:r>
            <a:r>
              <a:rPr lang="en-US" sz="2000" dirty="0" err="1"/>
              <a:t>demografischen</a:t>
            </a:r>
            <a:r>
              <a:rPr lang="en-US" sz="2000" dirty="0"/>
              <a:t> </a:t>
            </a:r>
            <a:r>
              <a:rPr lang="en-US" sz="2000" dirty="0" err="1"/>
              <a:t>Profilen</a:t>
            </a:r>
            <a:r>
              <a:rPr lang="en-US" sz="2000" dirty="0"/>
              <a:t>. </a:t>
            </a:r>
            <a:r>
              <a:rPr lang="en-US" sz="2000" b="1" dirty="0"/>
              <a:t>Das </a:t>
            </a:r>
            <a:r>
              <a:rPr lang="en-US" sz="2000" b="1" dirty="0" err="1"/>
              <a:t>übergeordnete</a:t>
            </a:r>
            <a:r>
              <a:rPr lang="en-US" sz="2000" b="1" dirty="0"/>
              <a:t> </a:t>
            </a:r>
            <a:r>
              <a:rPr lang="en-US" sz="2000" b="1" dirty="0" err="1"/>
              <a:t>Ziel</a:t>
            </a:r>
            <a:r>
              <a:rPr lang="en-US" sz="2000" b="1" dirty="0"/>
              <a:t> der </a:t>
            </a:r>
            <a:r>
              <a:rPr lang="en-US" sz="2000" b="1" dirty="0" err="1"/>
              <a:t>Segmentierung</a:t>
            </a:r>
            <a:r>
              <a:rPr lang="en-US" sz="2000" b="1" dirty="0"/>
              <a:t> </a:t>
            </a:r>
            <a:r>
              <a:rPr lang="en-US" sz="2000" b="1" dirty="0" err="1"/>
              <a:t>besteht</a:t>
            </a:r>
            <a:r>
              <a:rPr lang="en-US" sz="2000" b="1" dirty="0"/>
              <a:t> </a:t>
            </a:r>
            <a:r>
              <a:rPr lang="en-US" sz="2000" b="1" dirty="0" err="1"/>
              <a:t>darin</a:t>
            </a:r>
            <a:r>
              <a:rPr lang="en-US" sz="2000" b="1" dirty="0"/>
              <a:t>, </a:t>
            </a:r>
            <a:r>
              <a:rPr lang="en-US" sz="2000" b="1" dirty="0" err="1"/>
              <a:t>ertragreiche</a:t>
            </a:r>
            <a:r>
              <a:rPr lang="en-US" sz="2000" b="1" dirty="0"/>
              <a:t> </a:t>
            </a:r>
            <a:r>
              <a:rPr lang="en-US" sz="2000" b="1" dirty="0" err="1"/>
              <a:t>Segmente</a:t>
            </a:r>
            <a:r>
              <a:rPr lang="en-US" sz="2000" b="1" dirty="0"/>
              <a:t> </a:t>
            </a:r>
            <a:r>
              <a:rPr lang="en-US" sz="2000" b="1" dirty="0" err="1"/>
              <a:t>zu</a:t>
            </a:r>
            <a:r>
              <a:rPr lang="en-US" sz="2000" b="1" dirty="0"/>
              <a:t> </a:t>
            </a:r>
            <a:r>
              <a:rPr lang="en-US" sz="2000" b="1" dirty="0" err="1"/>
              <a:t>ermitteln</a:t>
            </a:r>
            <a:r>
              <a:rPr lang="en-US" sz="2000" b="1" dirty="0"/>
              <a:t> </a:t>
            </a:r>
            <a:r>
              <a:rPr lang="en-US" sz="2000" dirty="0"/>
              <a:t>- d. h. die </a:t>
            </a:r>
            <a:r>
              <a:rPr lang="en-US" sz="2000" dirty="0" err="1"/>
              <a:t>Segmente</a:t>
            </a:r>
            <a:r>
              <a:rPr lang="en-US" sz="2000" dirty="0"/>
              <a:t>, die </a:t>
            </a:r>
            <a:r>
              <a:rPr lang="en-US" sz="2000" dirty="0" err="1"/>
              <a:t>wahrscheinlich</a:t>
            </a:r>
            <a:r>
              <a:rPr lang="en-US" sz="2000" dirty="0"/>
              <a:t> am </a:t>
            </a:r>
            <a:r>
              <a:rPr lang="en-US" sz="2000" dirty="0" err="1"/>
              <a:t>profitabelsten</a:t>
            </a:r>
            <a:r>
              <a:rPr lang="en-US" sz="2000" dirty="0"/>
              <a:t> </a:t>
            </a:r>
            <a:r>
              <a:rPr lang="en-US" sz="2000" dirty="0" err="1"/>
              <a:t>sind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Wachstumspotenzial</a:t>
            </a:r>
            <a:r>
              <a:rPr lang="en-US" sz="2000" dirty="0"/>
              <a:t> </a:t>
            </a:r>
            <a:r>
              <a:rPr lang="en-US" sz="2000" dirty="0" err="1"/>
              <a:t>haben</a:t>
            </a:r>
            <a:r>
              <a:rPr lang="en-US" sz="2000" dirty="0"/>
              <a:t> -, </a:t>
            </a:r>
            <a:r>
              <a:rPr lang="en-US" sz="2000" dirty="0" err="1"/>
              <a:t>damit</a:t>
            </a:r>
            <a:r>
              <a:rPr lang="en-US" sz="2000" dirty="0"/>
              <a:t> </a:t>
            </a:r>
            <a:r>
              <a:rPr lang="en-US" sz="2000" dirty="0" err="1"/>
              <a:t>diese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besondere</a:t>
            </a:r>
            <a:r>
              <a:rPr lang="en-US" sz="2000" dirty="0"/>
              <a:t> </a:t>
            </a:r>
            <a:r>
              <a:rPr lang="en-US" sz="2000" dirty="0" err="1"/>
              <a:t>Aufmerksamkeit</a:t>
            </a:r>
            <a:r>
              <a:rPr lang="en-US" sz="2000" dirty="0"/>
              <a:t> </a:t>
            </a:r>
            <a:r>
              <a:rPr lang="en-US" sz="2000" dirty="0" err="1"/>
              <a:t>ausgewählt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 (d. h.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Zielmärkten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6B0C-5FF4-4834-BB0C-4A9DEFECDB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139" y="550953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Warum</a:t>
            </a:r>
            <a:r>
              <a:rPr lang="en-US" b="1" dirty="0"/>
              <a:t> </a:t>
            </a:r>
            <a:r>
              <a:rPr lang="en-US" b="1" dirty="0" err="1"/>
              <a:t>teilen</a:t>
            </a:r>
            <a:r>
              <a:rPr lang="en-US" b="1" dirty="0"/>
              <a:t> </a:t>
            </a:r>
            <a:r>
              <a:rPr lang="en-US" b="1" dirty="0" err="1"/>
              <a:t>wir</a:t>
            </a:r>
            <a:r>
              <a:rPr lang="en-US" b="1" dirty="0"/>
              <a:t> den MARKT auf?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81B6A592-32C8-4E1B-9849-73DDBF2E1EB9}"/>
              </a:ext>
            </a:extLst>
          </p:cNvPr>
          <p:cNvSpPr/>
          <p:nvPr/>
        </p:nvSpPr>
        <p:spPr>
          <a:xfrm>
            <a:off x="616434" y="4566914"/>
            <a:ext cx="2138877" cy="906308"/>
          </a:xfrm>
          <a:prstGeom prst="chevron">
            <a:avLst/>
          </a:prstGeom>
          <a:solidFill>
            <a:srgbClr val="1188A3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D100"/>
                </a:solidFill>
              </a:rPr>
              <a:t>Markt</a:t>
            </a:r>
            <a:r>
              <a:rPr lang="en-US" sz="1400" b="1" dirty="0">
                <a:solidFill>
                  <a:srgbClr val="FED100"/>
                </a:solidFill>
              </a:rPr>
              <a:t> </a:t>
            </a:r>
            <a:r>
              <a:rPr lang="en-US" sz="1400" b="1" dirty="0" err="1">
                <a:solidFill>
                  <a:srgbClr val="FED100"/>
                </a:solidFill>
              </a:rPr>
              <a:t>Segmente</a:t>
            </a:r>
            <a:endParaRPr lang="en-IE" sz="1400" b="1" dirty="0">
              <a:solidFill>
                <a:srgbClr val="FED100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162FAC1-091E-43A8-8B06-27462762F667}"/>
              </a:ext>
            </a:extLst>
          </p:cNvPr>
          <p:cNvSpPr/>
          <p:nvPr/>
        </p:nvSpPr>
        <p:spPr>
          <a:xfrm>
            <a:off x="2427094" y="4566914"/>
            <a:ext cx="2138877" cy="906308"/>
          </a:xfrm>
          <a:prstGeom prst="chevron">
            <a:avLst/>
          </a:prstGeom>
          <a:solidFill>
            <a:srgbClr val="1188A3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D100"/>
                </a:solidFill>
              </a:rPr>
              <a:t>Zielgruppe</a:t>
            </a:r>
            <a:endParaRPr lang="en-IE" sz="1400" b="1" dirty="0">
              <a:solidFill>
                <a:srgbClr val="FED100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3113473-CD7F-42AA-8691-04AA9B98749A}"/>
              </a:ext>
            </a:extLst>
          </p:cNvPr>
          <p:cNvSpPr/>
          <p:nvPr/>
        </p:nvSpPr>
        <p:spPr>
          <a:xfrm>
            <a:off x="4258130" y="4566914"/>
            <a:ext cx="2276657" cy="906308"/>
          </a:xfrm>
          <a:prstGeom prst="chevron">
            <a:avLst/>
          </a:prstGeom>
          <a:solidFill>
            <a:srgbClr val="1188A3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D100"/>
                </a:solidFill>
              </a:rPr>
              <a:t>Positionierung</a:t>
            </a:r>
            <a:endParaRPr lang="en-IE" sz="1400" b="1" dirty="0">
              <a:solidFill>
                <a:srgbClr val="FED100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BB2A465-B6CC-423C-8B8E-04C460AA81FB}"/>
              </a:ext>
            </a:extLst>
          </p:cNvPr>
          <p:cNvSpPr/>
          <p:nvPr/>
        </p:nvSpPr>
        <p:spPr>
          <a:xfrm>
            <a:off x="6183837" y="4566914"/>
            <a:ext cx="2138878" cy="906308"/>
          </a:xfrm>
          <a:prstGeom prst="chevron">
            <a:avLst/>
          </a:prstGeom>
          <a:solidFill>
            <a:srgbClr val="1188A3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D100"/>
                </a:solidFill>
              </a:rPr>
              <a:t>Erstellen</a:t>
            </a:r>
            <a:endParaRPr lang="en-IE" sz="1400" b="1" dirty="0">
              <a:solidFill>
                <a:srgbClr val="FED100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D5228903-F4BA-4BF1-BD81-3CFC218DFF3F}"/>
              </a:ext>
            </a:extLst>
          </p:cNvPr>
          <p:cNvSpPr/>
          <p:nvPr/>
        </p:nvSpPr>
        <p:spPr>
          <a:xfrm>
            <a:off x="8017231" y="4566915"/>
            <a:ext cx="2279170" cy="906308"/>
          </a:xfrm>
          <a:prstGeom prst="chevron">
            <a:avLst/>
          </a:prstGeom>
          <a:solidFill>
            <a:srgbClr val="1188A3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D100"/>
                </a:solidFill>
              </a:rPr>
              <a:t>Implementieren</a:t>
            </a:r>
            <a:endParaRPr lang="en-IE" sz="1400" b="1" dirty="0">
              <a:solidFill>
                <a:srgbClr val="FED100"/>
              </a:solidFill>
            </a:endParaRPr>
          </a:p>
        </p:txBody>
      </p:sp>
      <p:sp>
        <p:nvSpPr>
          <p:cNvPr id="12" name="Star: 24 Points 11">
            <a:extLst>
              <a:ext uri="{FF2B5EF4-FFF2-40B4-BE49-F238E27FC236}">
                <a16:creationId xmlns:a16="http://schemas.microsoft.com/office/drawing/2014/main" id="{428D806A-C2B9-4F9B-A0B7-823E7E0FAD31}"/>
              </a:ext>
            </a:extLst>
          </p:cNvPr>
          <p:cNvSpPr/>
          <p:nvPr/>
        </p:nvSpPr>
        <p:spPr>
          <a:xfrm>
            <a:off x="10296401" y="4231095"/>
            <a:ext cx="1700463" cy="1577947"/>
          </a:xfrm>
          <a:prstGeom prst="star24">
            <a:avLst/>
          </a:prstGeom>
          <a:solidFill>
            <a:srgbClr val="FED100"/>
          </a:solidFill>
          <a:ln>
            <a:solidFill>
              <a:srgbClr val="11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1188A3"/>
                </a:solidFill>
              </a:rPr>
              <a:t>Kontrolle</a:t>
            </a:r>
            <a:r>
              <a:rPr lang="en-US" sz="1400" b="1" dirty="0">
                <a:solidFill>
                  <a:srgbClr val="1188A3"/>
                </a:solidFill>
              </a:rPr>
              <a:t> auf dem </a:t>
            </a:r>
            <a:r>
              <a:rPr lang="en-US" sz="1400" b="1" dirty="0" err="1">
                <a:solidFill>
                  <a:srgbClr val="1188A3"/>
                </a:solidFill>
              </a:rPr>
              <a:t>Markt</a:t>
            </a:r>
            <a:endParaRPr lang="en-IE" sz="1400" b="1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0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8714C-4EDF-4FB0-9551-43EC907D16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681" y="0"/>
            <a:ext cx="4936141" cy="6311787"/>
          </a:xfrm>
          <a:solidFill>
            <a:srgbClr val="85D2E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/>
            <a:endParaRPr lang="en-US" dirty="0"/>
          </a:p>
          <a:p>
            <a:pPr indent="0"/>
            <a:endParaRPr lang="en-US" dirty="0"/>
          </a:p>
          <a:p>
            <a:pPr indent="0"/>
            <a:endParaRPr lang="en-US" dirty="0"/>
          </a:p>
          <a:p>
            <a:pPr indent="0"/>
            <a:r>
              <a:rPr lang="en-US" sz="2300" dirty="0"/>
              <a:t>Die </a:t>
            </a:r>
            <a:r>
              <a:rPr lang="en-US" sz="2300" dirty="0" err="1"/>
              <a:t>Marktsegmentierung</a:t>
            </a:r>
            <a:r>
              <a:rPr lang="en-US" sz="2300" dirty="0"/>
              <a:t> </a:t>
            </a:r>
            <a:r>
              <a:rPr lang="en-US" sz="2300" dirty="0" err="1"/>
              <a:t>geht</a:t>
            </a:r>
            <a:r>
              <a:rPr lang="en-US" sz="2300" dirty="0"/>
              <a:t> </a:t>
            </a:r>
            <a:r>
              <a:rPr lang="en-US" sz="2300" dirty="0" err="1"/>
              <a:t>davon</a:t>
            </a:r>
            <a:r>
              <a:rPr lang="en-US" sz="2300" dirty="0"/>
              <a:t> </a:t>
            </a:r>
            <a:r>
              <a:rPr lang="en-US" sz="2300" dirty="0" err="1"/>
              <a:t>aus</a:t>
            </a:r>
            <a:r>
              <a:rPr lang="en-US" sz="2300" dirty="0"/>
              <a:t>, </a:t>
            </a:r>
            <a:r>
              <a:rPr lang="en-US" sz="2300" dirty="0" err="1"/>
              <a:t>dass</a:t>
            </a:r>
            <a:r>
              <a:rPr lang="en-US" sz="2300" dirty="0"/>
              <a:t> </a:t>
            </a:r>
            <a:r>
              <a:rPr lang="en-US" sz="2300" b="1" dirty="0" err="1"/>
              <a:t>unterschiedliche</a:t>
            </a:r>
            <a:r>
              <a:rPr lang="en-US" sz="2300" b="1" dirty="0"/>
              <a:t> </a:t>
            </a:r>
            <a:r>
              <a:rPr lang="en-US" sz="2300" b="1" dirty="0" err="1"/>
              <a:t>Marktsegmente</a:t>
            </a:r>
            <a:r>
              <a:rPr lang="en-US" sz="2300" b="1" dirty="0"/>
              <a:t> </a:t>
            </a:r>
            <a:r>
              <a:rPr lang="en-US" sz="2300" b="1" dirty="0" err="1"/>
              <a:t>unterschiedliche</a:t>
            </a:r>
            <a:r>
              <a:rPr lang="en-US" sz="2300" b="1" dirty="0"/>
              <a:t> </a:t>
            </a:r>
            <a:r>
              <a:rPr lang="en-US" sz="2300" b="1" dirty="0" err="1"/>
              <a:t>Marketingprogramme</a:t>
            </a:r>
            <a:r>
              <a:rPr lang="en-US" sz="2300" b="1" dirty="0"/>
              <a:t> </a:t>
            </a:r>
            <a:r>
              <a:rPr lang="en-US" sz="2300" b="1" dirty="0" err="1"/>
              <a:t>erfordern</a:t>
            </a:r>
            <a:r>
              <a:rPr lang="en-US" sz="2300" b="1" dirty="0"/>
              <a:t> </a:t>
            </a:r>
            <a:r>
              <a:rPr lang="en-US" sz="2300" dirty="0"/>
              <a:t>- d. h. </a:t>
            </a:r>
            <a:r>
              <a:rPr lang="en-US" sz="2300" dirty="0" err="1"/>
              <a:t>unterschiedliche</a:t>
            </a:r>
            <a:r>
              <a:rPr lang="en-US" sz="2300" dirty="0"/>
              <a:t> </a:t>
            </a:r>
            <a:r>
              <a:rPr lang="en-US" sz="2300" dirty="0" err="1"/>
              <a:t>Angebote</a:t>
            </a:r>
            <a:r>
              <a:rPr lang="en-US" sz="2300" dirty="0"/>
              <a:t>, </a:t>
            </a:r>
            <a:r>
              <a:rPr lang="en-US" sz="2300" dirty="0" err="1"/>
              <a:t>Preise</a:t>
            </a:r>
            <a:r>
              <a:rPr lang="en-US" sz="2300" dirty="0"/>
              <a:t>, </a:t>
            </a:r>
            <a:r>
              <a:rPr lang="en-US" sz="2300" dirty="0" err="1"/>
              <a:t>Werbung</a:t>
            </a:r>
            <a:r>
              <a:rPr lang="en-US" sz="2300" dirty="0"/>
              <a:t>, </a:t>
            </a:r>
            <a:r>
              <a:rPr lang="en-US" sz="2300" dirty="0" err="1"/>
              <a:t>Vertrieb</a:t>
            </a:r>
            <a:r>
              <a:rPr lang="en-US" sz="2300" dirty="0"/>
              <a:t> </a:t>
            </a:r>
            <a:r>
              <a:rPr lang="en-US" sz="2300" dirty="0" err="1"/>
              <a:t>oder</a:t>
            </a:r>
            <a:r>
              <a:rPr lang="en-US" sz="2300" dirty="0"/>
              <a:t> </a:t>
            </a:r>
            <a:r>
              <a:rPr lang="en-US" sz="2300" dirty="0" err="1"/>
              <a:t>eine</a:t>
            </a:r>
            <a:r>
              <a:rPr lang="en-US" sz="2300" dirty="0"/>
              <a:t> </a:t>
            </a:r>
            <a:r>
              <a:rPr lang="en-US" sz="2300" dirty="0" err="1"/>
              <a:t>Kombination</a:t>
            </a:r>
            <a:r>
              <a:rPr lang="en-US" sz="2300" dirty="0"/>
              <a:t> von </a:t>
            </a:r>
            <a:r>
              <a:rPr lang="en-US" sz="2300" dirty="0" err="1"/>
              <a:t>Marketingvariablen</a:t>
            </a:r>
            <a:r>
              <a:rPr lang="en-US" sz="2300" dirty="0"/>
              <a:t>. </a:t>
            </a:r>
          </a:p>
          <a:p>
            <a:pPr indent="0"/>
            <a:r>
              <a:rPr lang="en-US" sz="2300" dirty="0"/>
              <a:t>Die </a:t>
            </a:r>
            <a:r>
              <a:rPr lang="en-US" sz="2300" dirty="0" err="1"/>
              <a:t>Marktsegmentierung</a:t>
            </a:r>
            <a:r>
              <a:rPr lang="en-US" sz="2300" dirty="0"/>
              <a:t> </a:t>
            </a:r>
            <a:r>
              <a:rPr lang="en-US" sz="2300" dirty="0" err="1"/>
              <a:t>dient</a:t>
            </a:r>
            <a:r>
              <a:rPr lang="en-US" sz="2300" dirty="0"/>
              <a:t> </a:t>
            </a:r>
            <a:r>
              <a:rPr lang="en-US" sz="2300" dirty="0" err="1"/>
              <a:t>nicht</a:t>
            </a:r>
            <a:r>
              <a:rPr lang="en-US" sz="2300" dirty="0"/>
              <a:t> </a:t>
            </a:r>
            <a:r>
              <a:rPr lang="en-US" sz="2300" dirty="0" err="1"/>
              <a:t>nur</a:t>
            </a:r>
            <a:r>
              <a:rPr lang="en-US" sz="2300" dirty="0"/>
              <a:t> </a:t>
            </a:r>
            <a:r>
              <a:rPr lang="en-US" sz="2300" dirty="0" err="1"/>
              <a:t>dazu</a:t>
            </a:r>
            <a:r>
              <a:rPr lang="en-US" sz="2300" dirty="0"/>
              <a:t>, die </a:t>
            </a:r>
            <a:r>
              <a:rPr lang="en-US" sz="2300" dirty="0" err="1"/>
              <a:t>profitabelsten</a:t>
            </a:r>
            <a:r>
              <a:rPr lang="en-US" sz="2300" dirty="0"/>
              <a:t> </a:t>
            </a:r>
            <a:r>
              <a:rPr lang="en-US" sz="2300" dirty="0" err="1"/>
              <a:t>Segmente</a:t>
            </a:r>
            <a:r>
              <a:rPr lang="en-US" sz="2300" dirty="0"/>
              <a:t> </a:t>
            </a:r>
            <a:r>
              <a:rPr lang="en-US" sz="2300" dirty="0" err="1"/>
              <a:t>zu</a:t>
            </a:r>
            <a:r>
              <a:rPr lang="en-US" sz="2300" dirty="0"/>
              <a:t> </a:t>
            </a:r>
            <a:r>
              <a:rPr lang="en-US" sz="2300" dirty="0" err="1"/>
              <a:t>ermitteln</a:t>
            </a:r>
            <a:r>
              <a:rPr lang="en-US" sz="2300" dirty="0"/>
              <a:t>, </a:t>
            </a:r>
            <a:r>
              <a:rPr lang="en-US" sz="2300" dirty="0" err="1"/>
              <a:t>sondern</a:t>
            </a:r>
            <a:r>
              <a:rPr lang="en-US" sz="2300" dirty="0"/>
              <a:t> </a:t>
            </a:r>
            <a:r>
              <a:rPr lang="en-US" sz="2300" dirty="0" err="1"/>
              <a:t>auch</a:t>
            </a:r>
            <a:r>
              <a:rPr lang="en-US" sz="2300" dirty="0"/>
              <a:t> </a:t>
            </a:r>
            <a:r>
              <a:rPr lang="en-US" sz="2300" dirty="0" err="1"/>
              <a:t>dazu</a:t>
            </a:r>
            <a:r>
              <a:rPr lang="en-US" sz="2300" dirty="0"/>
              <a:t>, </a:t>
            </a:r>
            <a:r>
              <a:rPr lang="en-US" sz="2300" b="1" dirty="0"/>
              <a:t>Profile der </a:t>
            </a:r>
            <a:r>
              <a:rPr lang="en-US" sz="2300" b="1" dirty="0" err="1"/>
              <a:t>wichtigsten</a:t>
            </a:r>
            <a:r>
              <a:rPr lang="en-US" sz="2300" b="1" dirty="0"/>
              <a:t> </a:t>
            </a:r>
            <a:r>
              <a:rPr lang="en-US" sz="2300" b="1" dirty="0" err="1"/>
              <a:t>Segmente</a:t>
            </a:r>
            <a:r>
              <a:rPr lang="en-US" sz="2300" b="1" dirty="0"/>
              <a:t> </a:t>
            </a:r>
            <a:r>
              <a:rPr lang="en-US" sz="2300" b="1" dirty="0" err="1"/>
              <a:t>zu</a:t>
            </a:r>
            <a:r>
              <a:rPr lang="en-US" sz="2300" b="1" dirty="0"/>
              <a:t> </a:t>
            </a:r>
            <a:r>
              <a:rPr lang="en-US" sz="2300" b="1" dirty="0" err="1"/>
              <a:t>entwickeln</a:t>
            </a:r>
            <a:r>
              <a:rPr lang="en-US" sz="2300" dirty="0"/>
              <a:t>, um </a:t>
            </a:r>
            <a:r>
              <a:rPr lang="en-US" sz="2300" dirty="0" err="1"/>
              <a:t>deren</a:t>
            </a:r>
            <a:r>
              <a:rPr lang="en-US" sz="2300" dirty="0"/>
              <a:t> </a:t>
            </a:r>
            <a:r>
              <a:rPr lang="en-US" sz="2300" dirty="0" err="1"/>
              <a:t>Bedürfnisse</a:t>
            </a:r>
            <a:r>
              <a:rPr lang="en-US" sz="2300" dirty="0"/>
              <a:t> und </a:t>
            </a:r>
            <a:r>
              <a:rPr lang="en-US" sz="2300" dirty="0" err="1"/>
              <a:t>Kaufmotive</a:t>
            </a:r>
            <a:r>
              <a:rPr lang="en-US" sz="2300" dirty="0"/>
              <a:t> </a:t>
            </a:r>
            <a:r>
              <a:rPr lang="en-US" sz="2300" dirty="0" err="1"/>
              <a:t>besser</a:t>
            </a:r>
            <a:r>
              <a:rPr lang="en-US" sz="2300" dirty="0"/>
              <a:t> </a:t>
            </a:r>
            <a:r>
              <a:rPr lang="en-US" sz="2300" dirty="0" err="1"/>
              <a:t>zu</a:t>
            </a:r>
            <a:r>
              <a:rPr lang="en-US" sz="2300" dirty="0"/>
              <a:t> verstehen. </a:t>
            </a:r>
          </a:p>
          <a:p>
            <a:pPr indent="0"/>
            <a:r>
              <a:rPr lang="en-US" sz="2300" dirty="0"/>
              <a:t>Die </a:t>
            </a:r>
            <a:r>
              <a:rPr lang="en-US" sz="2300" dirty="0" err="1"/>
              <a:t>Erkenntnisse</a:t>
            </a:r>
            <a:r>
              <a:rPr lang="en-US" sz="2300" dirty="0"/>
              <a:t> </a:t>
            </a:r>
            <a:r>
              <a:rPr lang="en-US" sz="2300" dirty="0" err="1"/>
              <a:t>aus</a:t>
            </a:r>
            <a:r>
              <a:rPr lang="en-US" sz="2300" dirty="0"/>
              <a:t> der </a:t>
            </a:r>
            <a:r>
              <a:rPr lang="en-US" sz="2300" dirty="0" err="1"/>
              <a:t>Segmentierungsanalyse</a:t>
            </a:r>
            <a:r>
              <a:rPr lang="en-US" sz="2300" dirty="0"/>
              <a:t> </a:t>
            </a:r>
            <a:r>
              <a:rPr lang="en-US" sz="2300" dirty="0" err="1"/>
              <a:t>können</a:t>
            </a:r>
            <a:r>
              <a:rPr lang="en-US" sz="2300" dirty="0"/>
              <a:t> </a:t>
            </a:r>
            <a:r>
              <a:rPr lang="en-US" sz="2300" b="1" dirty="0" err="1"/>
              <a:t>für</a:t>
            </a:r>
            <a:r>
              <a:rPr lang="en-US" sz="2300" b="1" dirty="0"/>
              <a:t> die </a:t>
            </a:r>
            <a:r>
              <a:rPr lang="en-US" sz="2300" b="1" dirty="0" err="1"/>
              <a:t>Entwicklung</a:t>
            </a:r>
            <a:r>
              <a:rPr lang="en-US" sz="2300" b="1" dirty="0"/>
              <a:t> und </a:t>
            </a:r>
            <a:r>
              <a:rPr lang="en-US" sz="2300" b="1" dirty="0" err="1"/>
              <a:t>Planung</a:t>
            </a:r>
            <a:r>
              <a:rPr lang="en-US" sz="2300" b="1" dirty="0"/>
              <a:t> </a:t>
            </a:r>
            <a:r>
              <a:rPr lang="en-US" sz="2300" b="1" dirty="0" err="1"/>
              <a:t>Ihrer</a:t>
            </a:r>
            <a:r>
              <a:rPr lang="en-US" sz="2300" b="1" dirty="0"/>
              <a:t> </a:t>
            </a:r>
            <a:r>
              <a:rPr lang="en-US" sz="2300" b="1" dirty="0" err="1"/>
              <a:t>Marketingstrategie</a:t>
            </a:r>
            <a:r>
              <a:rPr lang="en-US" sz="2300" b="1" dirty="0"/>
              <a:t> </a:t>
            </a:r>
            <a:r>
              <a:rPr lang="en-US" sz="2300" b="1" dirty="0" err="1"/>
              <a:t>für</a:t>
            </a:r>
            <a:r>
              <a:rPr lang="en-US" sz="2300" b="1" dirty="0"/>
              <a:t> den </a:t>
            </a:r>
            <a:r>
              <a:rPr lang="en-US" sz="2300" b="1" dirty="0" err="1"/>
              <a:t>Seniorenmarkt</a:t>
            </a:r>
            <a:r>
              <a:rPr lang="en-US" sz="2300" b="1" dirty="0"/>
              <a:t> </a:t>
            </a:r>
            <a:r>
              <a:rPr lang="en-US" sz="2300" b="1" dirty="0" err="1"/>
              <a:t>genutzt</a:t>
            </a:r>
            <a:r>
              <a:rPr lang="en-US" sz="2300" b="1" dirty="0"/>
              <a:t> </a:t>
            </a:r>
            <a:r>
              <a:rPr lang="en-US" sz="2300" dirty="0" err="1"/>
              <a:t>werden</a:t>
            </a:r>
            <a:r>
              <a:rPr lang="en-US" sz="2300" dirty="0"/>
              <a:t>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506B-7057-4349-89A5-89A9C9111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734" y="53628"/>
            <a:ext cx="4308887" cy="115716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Den </a:t>
            </a:r>
            <a:r>
              <a:rPr lang="en-US" sz="2400" b="1" dirty="0" err="1"/>
              <a:t>Verbraucher</a:t>
            </a:r>
            <a:r>
              <a:rPr lang="en-US" sz="2400" b="1" dirty="0"/>
              <a:t>/</a:t>
            </a:r>
            <a:r>
              <a:rPr lang="en-US" sz="2400" b="1" dirty="0" err="1"/>
              <a:t>Markt</a:t>
            </a:r>
            <a:r>
              <a:rPr lang="en-US" sz="2400" b="1" dirty="0"/>
              <a:t> verstehen?</a:t>
            </a:r>
            <a:endParaRPr lang="en-IE" sz="2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9F82-F5F6-4827-A58B-370ED751EA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59822" y="2893366"/>
            <a:ext cx="3298903" cy="1057248"/>
          </a:xfrm>
        </p:spPr>
        <p:txBody>
          <a:bodyPr>
            <a:normAutofit/>
          </a:bodyPr>
          <a:lstStyle/>
          <a:p>
            <a:r>
              <a:rPr lang="en-US" sz="1800" dirty="0" err="1"/>
              <a:t>Entwicklung</a:t>
            </a:r>
            <a:r>
              <a:rPr lang="en-US" sz="1800" dirty="0"/>
              <a:t>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spezifischen</a:t>
            </a:r>
            <a:r>
              <a:rPr lang="en-US" sz="1800" dirty="0"/>
              <a:t> </a:t>
            </a:r>
            <a:r>
              <a:rPr lang="en-US" sz="1800" dirty="0" err="1"/>
              <a:t>Marketingstrategie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DF9C6-5BA0-4E33-A1F2-72F270DC5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8048" y="632869"/>
            <a:ext cx="2379864" cy="957741"/>
          </a:xfrm>
        </p:spPr>
        <p:txBody>
          <a:bodyPr>
            <a:noAutofit/>
          </a:bodyPr>
          <a:lstStyle/>
          <a:p>
            <a:r>
              <a:rPr lang="en-US" sz="1800" dirty="0" err="1"/>
              <a:t>Identifizieren</a:t>
            </a:r>
            <a:r>
              <a:rPr lang="en-US" sz="1800" dirty="0"/>
              <a:t> Sie den </a:t>
            </a:r>
            <a:r>
              <a:rPr lang="en-US" sz="1800" dirty="0" err="1"/>
              <a:t>Kunden</a:t>
            </a:r>
            <a:r>
              <a:rPr lang="en-US" sz="1800" dirty="0"/>
              <a:t> und seine </a:t>
            </a:r>
            <a:r>
              <a:rPr lang="en-US" sz="1800" dirty="0" err="1"/>
              <a:t>Bedürfnisse</a:t>
            </a:r>
            <a:r>
              <a:rPr lang="en-US" sz="1800" dirty="0"/>
              <a:t>/</a:t>
            </a:r>
            <a:r>
              <a:rPr lang="en-US" sz="1800" dirty="0" err="1"/>
              <a:t>Segmente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61684A-A94A-4628-BCD5-B959AF0C20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Gute</a:t>
            </a:r>
            <a:r>
              <a:rPr lang="en-US" sz="1800" dirty="0"/>
              <a:t> </a:t>
            </a:r>
            <a:r>
              <a:rPr lang="en-US" sz="1800" dirty="0" err="1"/>
              <a:t>Marktpositionierung</a:t>
            </a:r>
            <a:endParaRPr lang="en-US" sz="1800" dirty="0"/>
          </a:p>
        </p:txBody>
      </p:sp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816FFD1C-8453-45F6-AB43-72EA6B9A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769009">
            <a:off x="8202054" y="1708820"/>
            <a:ext cx="914400" cy="914400"/>
          </a:xfrm>
          <a:prstGeom prst="rect">
            <a:avLst/>
          </a:prstGeom>
        </p:spPr>
      </p:pic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8B1FE114-5644-4EF2-8A30-393F2255D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805728">
            <a:off x="7855045" y="4037624"/>
            <a:ext cx="914400" cy="914400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id="{A5361E0B-FF2F-4B88-BE28-632AF2D6998F}"/>
              </a:ext>
            </a:extLst>
          </p:cNvPr>
          <p:cNvGrpSpPr/>
          <p:nvPr/>
        </p:nvGrpSpPr>
        <p:grpSpPr>
          <a:xfrm>
            <a:off x="6548710" y="333249"/>
            <a:ext cx="1103277" cy="1106018"/>
            <a:chOff x="696736" y="5325926"/>
            <a:chExt cx="1103277" cy="1106018"/>
          </a:xfrm>
        </p:grpSpPr>
        <p:sp>
          <p:nvSpPr>
            <p:cNvPr id="11" name="Freeform 1002">
              <a:extLst>
                <a:ext uri="{FF2B5EF4-FFF2-40B4-BE49-F238E27FC236}">
                  <a16:creationId xmlns:a16="http://schemas.microsoft.com/office/drawing/2014/main" id="{D09F0DB8-78FC-4419-B511-0ABACFDE0706}"/>
                </a:ext>
              </a:extLst>
            </p:cNvPr>
            <p:cNvSpPr/>
            <p:nvPr/>
          </p:nvSpPr>
          <p:spPr>
            <a:xfrm>
              <a:off x="696736" y="5325926"/>
              <a:ext cx="924311" cy="773459"/>
            </a:xfrm>
            <a:custGeom>
              <a:avLst/>
              <a:gdLst>
                <a:gd name="connsiteX0" fmla="*/ 74053 w 924311"/>
                <a:gd name="connsiteY0" fmla="*/ 773459 h 773459"/>
                <a:gd name="connsiteX1" fmla="*/ 82283 w 924311"/>
                <a:gd name="connsiteY1" fmla="*/ 737803 h 773459"/>
                <a:gd name="connsiteX2" fmla="*/ 41142 w 924311"/>
                <a:gd name="connsiteY2" fmla="*/ 682948 h 773459"/>
                <a:gd name="connsiteX3" fmla="*/ 41142 w 924311"/>
                <a:gd name="connsiteY3" fmla="*/ 93254 h 773459"/>
                <a:gd name="connsiteX4" fmla="*/ 95997 w 924311"/>
                <a:gd name="connsiteY4" fmla="*/ 38399 h 773459"/>
                <a:gd name="connsiteX5" fmla="*/ 833800 w 924311"/>
                <a:gd name="connsiteY5" fmla="*/ 38399 h 773459"/>
                <a:gd name="connsiteX6" fmla="*/ 888656 w 924311"/>
                <a:gd name="connsiteY6" fmla="*/ 93254 h 773459"/>
                <a:gd name="connsiteX7" fmla="*/ 888656 w 924311"/>
                <a:gd name="connsiteY7" fmla="*/ 112453 h 773459"/>
                <a:gd name="connsiteX8" fmla="*/ 924311 w 924311"/>
                <a:gd name="connsiteY8" fmla="*/ 112453 h 773459"/>
                <a:gd name="connsiteX9" fmla="*/ 924311 w 924311"/>
                <a:gd name="connsiteY9" fmla="*/ 93254 h 773459"/>
                <a:gd name="connsiteX10" fmla="*/ 831058 w 924311"/>
                <a:gd name="connsiteY10" fmla="*/ 0 h 773459"/>
                <a:gd name="connsiteX11" fmla="*/ 93253 w 924311"/>
                <a:gd name="connsiteY11" fmla="*/ 0 h 773459"/>
                <a:gd name="connsiteX12" fmla="*/ 0 w 924311"/>
                <a:gd name="connsiteY12" fmla="*/ 93254 h 773459"/>
                <a:gd name="connsiteX13" fmla="*/ 0 w 924311"/>
                <a:gd name="connsiteY13" fmla="*/ 685691 h 773459"/>
                <a:gd name="connsiteX14" fmla="*/ 74053 w 924311"/>
                <a:gd name="connsiteY14" fmla="*/ 773459 h 77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4311" h="773459">
                  <a:moveTo>
                    <a:pt x="74053" y="773459"/>
                  </a:moveTo>
                  <a:lnTo>
                    <a:pt x="82283" y="737803"/>
                  </a:lnTo>
                  <a:cubicBezTo>
                    <a:pt x="57597" y="732318"/>
                    <a:pt x="41142" y="710375"/>
                    <a:pt x="41142" y="682948"/>
                  </a:cubicBezTo>
                  <a:lnTo>
                    <a:pt x="41142" y="93254"/>
                  </a:lnTo>
                  <a:cubicBezTo>
                    <a:pt x="41142" y="63084"/>
                    <a:pt x="65825" y="38399"/>
                    <a:pt x="95997" y="38399"/>
                  </a:cubicBezTo>
                  <a:lnTo>
                    <a:pt x="833800" y="38399"/>
                  </a:lnTo>
                  <a:cubicBezTo>
                    <a:pt x="863972" y="38399"/>
                    <a:pt x="888656" y="63084"/>
                    <a:pt x="888656" y="93254"/>
                  </a:cubicBezTo>
                  <a:lnTo>
                    <a:pt x="888656" y="112453"/>
                  </a:lnTo>
                  <a:lnTo>
                    <a:pt x="924311" y="112453"/>
                  </a:lnTo>
                  <a:lnTo>
                    <a:pt x="924311" y="93254"/>
                  </a:lnTo>
                  <a:cubicBezTo>
                    <a:pt x="924311" y="41141"/>
                    <a:pt x="883170" y="0"/>
                    <a:pt x="831058" y="0"/>
                  </a:cubicBezTo>
                  <a:lnTo>
                    <a:pt x="93253" y="0"/>
                  </a:lnTo>
                  <a:cubicBezTo>
                    <a:pt x="41142" y="0"/>
                    <a:pt x="0" y="41141"/>
                    <a:pt x="0" y="93254"/>
                  </a:cubicBezTo>
                  <a:lnTo>
                    <a:pt x="0" y="685691"/>
                  </a:lnTo>
                  <a:cubicBezTo>
                    <a:pt x="2742" y="726832"/>
                    <a:pt x="32912" y="765231"/>
                    <a:pt x="74053" y="773459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003">
              <a:extLst>
                <a:ext uri="{FF2B5EF4-FFF2-40B4-BE49-F238E27FC236}">
                  <a16:creationId xmlns:a16="http://schemas.microsoft.com/office/drawing/2014/main" id="{22B2F65D-7537-4037-A770-B2A9A53718AF}"/>
                </a:ext>
              </a:extLst>
            </p:cNvPr>
            <p:cNvSpPr/>
            <p:nvPr/>
          </p:nvSpPr>
          <p:spPr>
            <a:xfrm>
              <a:off x="847588" y="5402723"/>
              <a:ext cx="35655" cy="35655"/>
            </a:xfrm>
            <a:custGeom>
              <a:avLst/>
              <a:gdLst>
                <a:gd name="connsiteX0" fmla="*/ 1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1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1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1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004">
              <a:extLst>
                <a:ext uri="{FF2B5EF4-FFF2-40B4-BE49-F238E27FC236}">
                  <a16:creationId xmlns:a16="http://schemas.microsoft.com/office/drawing/2014/main" id="{745C2125-21D8-4B96-94CB-7633AF4EFEE3}"/>
                </a:ext>
              </a:extLst>
            </p:cNvPr>
            <p:cNvSpPr/>
            <p:nvPr/>
          </p:nvSpPr>
          <p:spPr>
            <a:xfrm>
              <a:off x="921643" y="5402723"/>
              <a:ext cx="35655" cy="35655"/>
            </a:xfrm>
            <a:custGeom>
              <a:avLst/>
              <a:gdLst>
                <a:gd name="connsiteX0" fmla="*/ -1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-1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-1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-1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005">
              <a:extLst>
                <a:ext uri="{FF2B5EF4-FFF2-40B4-BE49-F238E27FC236}">
                  <a16:creationId xmlns:a16="http://schemas.microsoft.com/office/drawing/2014/main" id="{B50229C1-4575-4BD4-BA84-A38836E205F5}"/>
                </a:ext>
              </a:extLst>
            </p:cNvPr>
            <p:cNvSpPr/>
            <p:nvPr/>
          </p:nvSpPr>
          <p:spPr>
            <a:xfrm>
              <a:off x="896958" y="5624886"/>
              <a:ext cx="903056" cy="807057"/>
            </a:xfrm>
            <a:custGeom>
              <a:avLst/>
              <a:gdLst>
                <a:gd name="connsiteX0" fmla="*/ 732319 w 903056"/>
                <a:gd name="connsiteY0" fmla="*/ 496440 h 807057"/>
                <a:gd name="connsiteX1" fmla="*/ 762489 w 903056"/>
                <a:gd name="connsiteY1" fmla="*/ 496440 h 807057"/>
                <a:gd name="connsiteX2" fmla="*/ 762489 w 903056"/>
                <a:gd name="connsiteY2" fmla="*/ 460785 h 807057"/>
                <a:gd name="connsiteX3" fmla="*/ 740547 w 903056"/>
                <a:gd name="connsiteY3" fmla="*/ 460785 h 807057"/>
                <a:gd name="connsiteX4" fmla="*/ 724090 w 903056"/>
                <a:gd name="connsiteY4" fmla="*/ 329131 h 807057"/>
                <a:gd name="connsiteX5" fmla="*/ 724090 w 903056"/>
                <a:gd name="connsiteY5" fmla="*/ 148109 h 807057"/>
                <a:gd name="connsiteX6" fmla="*/ 688434 w 903056"/>
                <a:gd name="connsiteY6" fmla="*/ 148109 h 807057"/>
                <a:gd name="connsiteX7" fmla="*/ 688434 w 903056"/>
                <a:gd name="connsiteY7" fmla="*/ 266048 h 807057"/>
                <a:gd name="connsiteX8" fmla="*/ 652778 w 903056"/>
                <a:gd name="connsiteY8" fmla="*/ 227650 h 807057"/>
                <a:gd name="connsiteX9" fmla="*/ 652778 w 903056"/>
                <a:gd name="connsiteY9" fmla="*/ 74055 h 807057"/>
                <a:gd name="connsiteX10" fmla="*/ 617123 w 903056"/>
                <a:gd name="connsiteY10" fmla="*/ 74055 h 807057"/>
                <a:gd name="connsiteX11" fmla="*/ 617123 w 903056"/>
                <a:gd name="connsiteY11" fmla="*/ 200222 h 807057"/>
                <a:gd name="connsiteX12" fmla="*/ 581467 w 903056"/>
                <a:gd name="connsiteY12" fmla="*/ 183765 h 807057"/>
                <a:gd name="connsiteX13" fmla="*/ 581467 w 903056"/>
                <a:gd name="connsiteY13" fmla="*/ 0 h 807057"/>
                <a:gd name="connsiteX14" fmla="*/ 545810 w 903056"/>
                <a:gd name="connsiteY14" fmla="*/ 0 h 807057"/>
                <a:gd name="connsiteX15" fmla="*/ 545810 w 903056"/>
                <a:gd name="connsiteY15" fmla="*/ 172795 h 807057"/>
                <a:gd name="connsiteX16" fmla="*/ 510154 w 903056"/>
                <a:gd name="connsiteY16" fmla="*/ 167309 h 807057"/>
                <a:gd name="connsiteX17" fmla="*/ 510154 w 903056"/>
                <a:gd name="connsiteY17" fmla="*/ 38399 h 807057"/>
                <a:gd name="connsiteX18" fmla="*/ 474498 w 903056"/>
                <a:gd name="connsiteY18" fmla="*/ 38399 h 807057"/>
                <a:gd name="connsiteX19" fmla="*/ 474498 w 903056"/>
                <a:gd name="connsiteY19" fmla="*/ 167309 h 807057"/>
                <a:gd name="connsiteX20" fmla="*/ 438843 w 903056"/>
                <a:gd name="connsiteY20" fmla="*/ 172795 h 807057"/>
                <a:gd name="connsiteX21" fmla="*/ 438843 w 903056"/>
                <a:gd name="connsiteY21" fmla="*/ 112453 h 807057"/>
                <a:gd name="connsiteX22" fmla="*/ 403187 w 903056"/>
                <a:gd name="connsiteY22" fmla="*/ 112453 h 807057"/>
                <a:gd name="connsiteX23" fmla="*/ 403187 w 903056"/>
                <a:gd name="connsiteY23" fmla="*/ 183765 h 807057"/>
                <a:gd name="connsiteX24" fmla="*/ 367530 w 903056"/>
                <a:gd name="connsiteY24" fmla="*/ 200222 h 807057"/>
                <a:gd name="connsiteX25" fmla="*/ 367530 w 903056"/>
                <a:gd name="connsiteY25" fmla="*/ 90512 h 807057"/>
                <a:gd name="connsiteX26" fmla="*/ 331874 w 903056"/>
                <a:gd name="connsiteY26" fmla="*/ 90512 h 807057"/>
                <a:gd name="connsiteX27" fmla="*/ 331874 w 903056"/>
                <a:gd name="connsiteY27" fmla="*/ 224907 h 807057"/>
                <a:gd name="connsiteX28" fmla="*/ 296219 w 903056"/>
                <a:gd name="connsiteY28" fmla="*/ 263305 h 807057"/>
                <a:gd name="connsiteX29" fmla="*/ 296219 w 903056"/>
                <a:gd name="connsiteY29" fmla="*/ 126167 h 807057"/>
                <a:gd name="connsiteX30" fmla="*/ 260563 w 903056"/>
                <a:gd name="connsiteY30" fmla="*/ 126167 h 807057"/>
                <a:gd name="connsiteX31" fmla="*/ 260563 w 903056"/>
                <a:gd name="connsiteY31" fmla="*/ 326389 h 807057"/>
                <a:gd name="connsiteX32" fmla="*/ 244105 w 903056"/>
                <a:gd name="connsiteY32" fmla="*/ 458042 h 807057"/>
                <a:gd name="connsiteX33" fmla="*/ 0 w 903056"/>
                <a:gd name="connsiteY33" fmla="*/ 458042 h 807057"/>
                <a:gd name="connsiteX34" fmla="*/ 0 w 903056"/>
                <a:gd name="connsiteY34" fmla="*/ 493697 h 807057"/>
                <a:gd name="connsiteX35" fmla="*/ 249591 w 903056"/>
                <a:gd name="connsiteY35" fmla="*/ 493697 h 807057"/>
                <a:gd name="connsiteX36" fmla="*/ 570495 w 903056"/>
                <a:gd name="connsiteY36" fmla="*/ 666492 h 807057"/>
                <a:gd name="connsiteX37" fmla="*/ 644550 w 903056"/>
                <a:gd name="connsiteY37" fmla="*/ 630835 h 807057"/>
                <a:gd name="connsiteX38" fmla="*/ 814602 w 903056"/>
                <a:gd name="connsiteY38" fmla="*/ 800887 h 807057"/>
                <a:gd name="connsiteX39" fmla="*/ 842030 w 903056"/>
                <a:gd name="connsiteY39" fmla="*/ 800887 h 807057"/>
                <a:gd name="connsiteX40" fmla="*/ 896885 w 903056"/>
                <a:gd name="connsiteY40" fmla="*/ 746032 h 807057"/>
                <a:gd name="connsiteX41" fmla="*/ 896885 w 903056"/>
                <a:gd name="connsiteY41" fmla="*/ 718604 h 807057"/>
                <a:gd name="connsiteX42" fmla="*/ 721348 w 903056"/>
                <a:gd name="connsiteY42" fmla="*/ 543067 h 807057"/>
                <a:gd name="connsiteX43" fmla="*/ 732319 w 903056"/>
                <a:gd name="connsiteY43" fmla="*/ 496440 h 807057"/>
                <a:gd name="connsiteX44" fmla="*/ 263305 w 903056"/>
                <a:gd name="connsiteY44" fmla="*/ 422385 h 807057"/>
                <a:gd name="connsiteX45" fmla="*/ 485470 w 903056"/>
                <a:gd name="connsiteY45" fmla="*/ 200222 h 807057"/>
                <a:gd name="connsiteX46" fmla="*/ 707634 w 903056"/>
                <a:gd name="connsiteY46" fmla="*/ 422385 h 807057"/>
                <a:gd name="connsiteX47" fmla="*/ 485470 w 903056"/>
                <a:gd name="connsiteY47" fmla="*/ 644549 h 807057"/>
                <a:gd name="connsiteX48" fmla="*/ 263305 w 903056"/>
                <a:gd name="connsiteY48" fmla="*/ 422385 h 807057"/>
                <a:gd name="connsiteX49" fmla="*/ 847514 w 903056"/>
                <a:gd name="connsiteY49" fmla="*/ 737803 h 807057"/>
                <a:gd name="connsiteX50" fmla="*/ 817344 w 903056"/>
                <a:gd name="connsiteY50" fmla="*/ 767973 h 807057"/>
                <a:gd name="connsiteX51" fmla="*/ 661006 w 903056"/>
                <a:gd name="connsiteY51" fmla="*/ 611637 h 807057"/>
                <a:gd name="connsiteX52" fmla="*/ 688434 w 903056"/>
                <a:gd name="connsiteY52" fmla="*/ 581466 h 807057"/>
                <a:gd name="connsiteX53" fmla="*/ 847514 w 903056"/>
                <a:gd name="connsiteY53" fmla="*/ 737803 h 80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03056" h="807057">
                  <a:moveTo>
                    <a:pt x="732319" y="496440"/>
                  </a:moveTo>
                  <a:lnTo>
                    <a:pt x="762489" y="496440"/>
                  </a:lnTo>
                  <a:lnTo>
                    <a:pt x="762489" y="460785"/>
                  </a:lnTo>
                  <a:lnTo>
                    <a:pt x="740547" y="460785"/>
                  </a:lnTo>
                  <a:cubicBezTo>
                    <a:pt x="748775" y="416900"/>
                    <a:pt x="743289" y="370273"/>
                    <a:pt x="724090" y="329131"/>
                  </a:cubicBezTo>
                  <a:lnTo>
                    <a:pt x="724090" y="148109"/>
                  </a:lnTo>
                  <a:lnTo>
                    <a:pt x="688434" y="148109"/>
                  </a:lnTo>
                  <a:lnTo>
                    <a:pt x="688434" y="266048"/>
                  </a:lnTo>
                  <a:cubicBezTo>
                    <a:pt x="677464" y="252334"/>
                    <a:pt x="663750" y="238621"/>
                    <a:pt x="652778" y="227650"/>
                  </a:cubicBezTo>
                  <a:lnTo>
                    <a:pt x="652778" y="74055"/>
                  </a:lnTo>
                  <a:lnTo>
                    <a:pt x="617123" y="74055"/>
                  </a:lnTo>
                  <a:lnTo>
                    <a:pt x="617123" y="200222"/>
                  </a:lnTo>
                  <a:cubicBezTo>
                    <a:pt x="606151" y="194736"/>
                    <a:pt x="592437" y="186508"/>
                    <a:pt x="581467" y="183765"/>
                  </a:cubicBezTo>
                  <a:lnTo>
                    <a:pt x="581467" y="0"/>
                  </a:lnTo>
                  <a:lnTo>
                    <a:pt x="545810" y="0"/>
                  </a:lnTo>
                  <a:lnTo>
                    <a:pt x="545810" y="172795"/>
                  </a:lnTo>
                  <a:cubicBezTo>
                    <a:pt x="534840" y="170052"/>
                    <a:pt x="521126" y="167309"/>
                    <a:pt x="510154" y="167309"/>
                  </a:cubicBezTo>
                  <a:lnTo>
                    <a:pt x="510154" y="38399"/>
                  </a:lnTo>
                  <a:lnTo>
                    <a:pt x="474498" y="38399"/>
                  </a:lnTo>
                  <a:lnTo>
                    <a:pt x="474498" y="167309"/>
                  </a:lnTo>
                  <a:cubicBezTo>
                    <a:pt x="460785" y="167309"/>
                    <a:pt x="449813" y="170052"/>
                    <a:pt x="438843" y="172795"/>
                  </a:cubicBezTo>
                  <a:lnTo>
                    <a:pt x="438843" y="112453"/>
                  </a:lnTo>
                  <a:lnTo>
                    <a:pt x="403187" y="112453"/>
                  </a:lnTo>
                  <a:lnTo>
                    <a:pt x="403187" y="183765"/>
                  </a:lnTo>
                  <a:cubicBezTo>
                    <a:pt x="389473" y="189250"/>
                    <a:pt x="378502" y="194736"/>
                    <a:pt x="367530" y="200222"/>
                  </a:cubicBezTo>
                  <a:lnTo>
                    <a:pt x="367530" y="90512"/>
                  </a:lnTo>
                  <a:lnTo>
                    <a:pt x="331874" y="90512"/>
                  </a:lnTo>
                  <a:lnTo>
                    <a:pt x="331874" y="224907"/>
                  </a:lnTo>
                  <a:cubicBezTo>
                    <a:pt x="318160" y="235878"/>
                    <a:pt x="307190" y="249592"/>
                    <a:pt x="296219" y="263305"/>
                  </a:cubicBezTo>
                  <a:lnTo>
                    <a:pt x="296219" y="126167"/>
                  </a:lnTo>
                  <a:lnTo>
                    <a:pt x="260563" y="126167"/>
                  </a:lnTo>
                  <a:lnTo>
                    <a:pt x="260563" y="326389"/>
                  </a:lnTo>
                  <a:cubicBezTo>
                    <a:pt x="244105" y="367530"/>
                    <a:pt x="238621" y="414157"/>
                    <a:pt x="244105" y="458042"/>
                  </a:cubicBezTo>
                  <a:lnTo>
                    <a:pt x="0" y="458042"/>
                  </a:lnTo>
                  <a:lnTo>
                    <a:pt x="0" y="493697"/>
                  </a:lnTo>
                  <a:lnTo>
                    <a:pt x="249591" y="493697"/>
                  </a:lnTo>
                  <a:cubicBezTo>
                    <a:pt x="290733" y="630835"/>
                    <a:pt x="433357" y="707633"/>
                    <a:pt x="570495" y="666492"/>
                  </a:cubicBezTo>
                  <a:cubicBezTo>
                    <a:pt x="597923" y="658263"/>
                    <a:pt x="622609" y="647292"/>
                    <a:pt x="644550" y="630835"/>
                  </a:cubicBezTo>
                  <a:lnTo>
                    <a:pt x="814602" y="800887"/>
                  </a:lnTo>
                  <a:cubicBezTo>
                    <a:pt x="822830" y="809115"/>
                    <a:pt x="833800" y="809115"/>
                    <a:pt x="842030" y="800887"/>
                  </a:cubicBezTo>
                  <a:lnTo>
                    <a:pt x="896885" y="746032"/>
                  </a:lnTo>
                  <a:cubicBezTo>
                    <a:pt x="905113" y="737803"/>
                    <a:pt x="905113" y="726832"/>
                    <a:pt x="896885" y="718604"/>
                  </a:cubicBezTo>
                  <a:lnTo>
                    <a:pt x="721348" y="543067"/>
                  </a:lnTo>
                  <a:cubicBezTo>
                    <a:pt x="721348" y="532096"/>
                    <a:pt x="726833" y="515640"/>
                    <a:pt x="732319" y="496440"/>
                  </a:cubicBezTo>
                  <a:close/>
                  <a:moveTo>
                    <a:pt x="263305" y="422385"/>
                  </a:moveTo>
                  <a:cubicBezTo>
                    <a:pt x="263305" y="298961"/>
                    <a:pt x="362046" y="200222"/>
                    <a:pt x="485470" y="200222"/>
                  </a:cubicBezTo>
                  <a:cubicBezTo>
                    <a:pt x="608895" y="200222"/>
                    <a:pt x="707634" y="298961"/>
                    <a:pt x="707634" y="422385"/>
                  </a:cubicBezTo>
                  <a:cubicBezTo>
                    <a:pt x="707634" y="545810"/>
                    <a:pt x="608895" y="644549"/>
                    <a:pt x="485470" y="644549"/>
                  </a:cubicBezTo>
                  <a:cubicBezTo>
                    <a:pt x="364788" y="644549"/>
                    <a:pt x="266049" y="545810"/>
                    <a:pt x="263305" y="422385"/>
                  </a:cubicBezTo>
                  <a:close/>
                  <a:moveTo>
                    <a:pt x="847514" y="737803"/>
                  </a:moveTo>
                  <a:lnTo>
                    <a:pt x="817344" y="767973"/>
                  </a:lnTo>
                  <a:lnTo>
                    <a:pt x="661006" y="611637"/>
                  </a:lnTo>
                  <a:cubicBezTo>
                    <a:pt x="671978" y="603408"/>
                    <a:pt x="680206" y="592437"/>
                    <a:pt x="688434" y="581466"/>
                  </a:cubicBezTo>
                  <a:lnTo>
                    <a:pt x="847514" y="737803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006">
              <a:extLst>
                <a:ext uri="{FF2B5EF4-FFF2-40B4-BE49-F238E27FC236}">
                  <a16:creationId xmlns:a16="http://schemas.microsoft.com/office/drawing/2014/main" id="{2194F976-9734-47AA-87B3-8756DFEAA2B0}"/>
                </a:ext>
              </a:extLst>
            </p:cNvPr>
            <p:cNvSpPr/>
            <p:nvPr/>
          </p:nvSpPr>
          <p:spPr>
            <a:xfrm>
              <a:off x="1198662" y="5863507"/>
              <a:ext cx="367529" cy="367529"/>
            </a:xfrm>
            <a:custGeom>
              <a:avLst/>
              <a:gdLst>
                <a:gd name="connsiteX0" fmla="*/ 183766 w 367529"/>
                <a:gd name="connsiteY0" fmla="*/ 0 h 367529"/>
                <a:gd name="connsiteX1" fmla="*/ 0 w 367529"/>
                <a:gd name="connsiteY1" fmla="*/ 183765 h 367529"/>
                <a:gd name="connsiteX2" fmla="*/ 183766 w 367529"/>
                <a:gd name="connsiteY2" fmla="*/ 367530 h 367529"/>
                <a:gd name="connsiteX3" fmla="*/ 367530 w 367529"/>
                <a:gd name="connsiteY3" fmla="*/ 183765 h 367529"/>
                <a:gd name="connsiteX4" fmla="*/ 183766 w 367529"/>
                <a:gd name="connsiteY4" fmla="*/ 0 h 367529"/>
                <a:gd name="connsiteX5" fmla="*/ 93253 w 367529"/>
                <a:gd name="connsiteY5" fmla="*/ 68569 h 367529"/>
                <a:gd name="connsiteX6" fmla="*/ 93253 w 367529"/>
                <a:gd name="connsiteY6" fmla="*/ 183765 h 367529"/>
                <a:gd name="connsiteX7" fmla="*/ 128910 w 367529"/>
                <a:gd name="connsiteY7" fmla="*/ 183765 h 367529"/>
                <a:gd name="connsiteX8" fmla="*/ 128910 w 367529"/>
                <a:gd name="connsiteY8" fmla="*/ 46626 h 367529"/>
                <a:gd name="connsiteX9" fmla="*/ 164566 w 367529"/>
                <a:gd name="connsiteY9" fmla="*/ 38399 h 367529"/>
                <a:gd name="connsiteX10" fmla="*/ 164566 w 367529"/>
                <a:gd name="connsiteY10" fmla="*/ 183765 h 367529"/>
                <a:gd name="connsiteX11" fmla="*/ 200222 w 367529"/>
                <a:gd name="connsiteY11" fmla="*/ 183765 h 367529"/>
                <a:gd name="connsiteX12" fmla="*/ 200222 w 367529"/>
                <a:gd name="connsiteY12" fmla="*/ 38399 h 367529"/>
                <a:gd name="connsiteX13" fmla="*/ 235877 w 367529"/>
                <a:gd name="connsiteY13" fmla="*/ 46626 h 367529"/>
                <a:gd name="connsiteX14" fmla="*/ 235877 w 367529"/>
                <a:gd name="connsiteY14" fmla="*/ 183765 h 367529"/>
                <a:gd name="connsiteX15" fmla="*/ 271533 w 367529"/>
                <a:gd name="connsiteY15" fmla="*/ 183765 h 367529"/>
                <a:gd name="connsiteX16" fmla="*/ 271533 w 367529"/>
                <a:gd name="connsiteY16" fmla="*/ 68569 h 367529"/>
                <a:gd name="connsiteX17" fmla="*/ 320904 w 367529"/>
                <a:gd name="connsiteY17" fmla="*/ 219421 h 367529"/>
                <a:gd name="connsiteX18" fmla="*/ 35656 w 367529"/>
                <a:gd name="connsiteY18" fmla="*/ 219421 h 367529"/>
                <a:gd name="connsiteX19" fmla="*/ 93253 w 367529"/>
                <a:gd name="connsiteY19" fmla="*/ 68569 h 367529"/>
                <a:gd name="connsiteX20" fmla="*/ 183766 w 367529"/>
                <a:gd name="connsiteY20" fmla="*/ 331874 h 367529"/>
                <a:gd name="connsiteX21" fmla="*/ 54855 w 367529"/>
                <a:gd name="connsiteY21" fmla="*/ 257819 h 367529"/>
                <a:gd name="connsiteX22" fmla="*/ 309932 w 367529"/>
                <a:gd name="connsiteY22" fmla="*/ 257819 h 367529"/>
                <a:gd name="connsiteX23" fmla="*/ 183766 w 367529"/>
                <a:gd name="connsiteY23" fmla="*/ 331874 h 3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529" h="367529">
                  <a:moveTo>
                    <a:pt x="183766" y="0"/>
                  </a:moveTo>
                  <a:cubicBezTo>
                    <a:pt x="82283" y="0"/>
                    <a:pt x="0" y="82283"/>
                    <a:pt x="0" y="183765"/>
                  </a:cubicBezTo>
                  <a:cubicBezTo>
                    <a:pt x="0" y="285247"/>
                    <a:pt x="82283" y="367530"/>
                    <a:pt x="183766" y="367530"/>
                  </a:cubicBezTo>
                  <a:cubicBezTo>
                    <a:pt x="285247" y="367530"/>
                    <a:pt x="367530" y="285247"/>
                    <a:pt x="367530" y="183765"/>
                  </a:cubicBezTo>
                  <a:cubicBezTo>
                    <a:pt x="367530" y="82283"/>
                    <a:pt x="285247" y="0"/>
                    <a:pt x="183766" y="0"/>
                  </a:cubicBezTo>
                  <a:close/>
                  <a:moveTo>
                    <a:pt x="93253" y="68569"/>
                  </a:moveTo>
                  <a:lnTo>
                    <a:pt x="93253" y="183765"/>
                  </a:lnTo>
                  <a:lnTo>
                    <a:pt x="128910" y="183765"/>
                  </a:lnTo>
                  <a:lnTo>
                    <a:pt x="128910" y="46626"/>
                  </a:lnTo>
                  <a:cubicBezTo>
                    <a:pt x="139880" y="41141"/>
                    <a:pt x="153594" y="38399"/>
                    <a:pt x="164566" y="38399"/>
                  </a:cubicBezTo>
                  <a:lnTo>
                    <a:pt x="164566" y="183765"/>
                  </a:lnTo>
                  <a:lnTo>
                    <a:pt x="200222" y="183765"/>
                  </a:lnTo>
                  <a:lnTo>
                    <a:pt x="200222" y="38399"/>
                  </a:lnTo>
                  <a:cubicBezTo>
                    <a:pt x="213936" y="41141"/>
                    <a:pt x="224907" y="43884"/>
                    <a:pt x="235877" y="46626"/>
                  </a:cubicBezTo>
                  <a:lnTo>
                    <a:pt x="235877" y="183765"/>
                  </a:lnTo>
                  <a:lnTo>
                    <a:pt x="271533" y="183765"/>
                  </a:lnTo>
                  <a:lnTo>
                    <a:pt x="271533" y="68569"/>
                  </a:lnTo>
                  <a:cubicBezTo>
                    <a:pt x="318160" y="104225"/>
                    <a:pt x="337360" y="164566"/>
                    <a:pt x="320904" y="219421"/>
                  </a:cubicBezTo>
                  <a:lnTo>
                    <a:pt x="35656" y="219421"/>
                  </a:lnTo>
                  <a:cubicBezTo>
                    <a:pt x="27428" y="164566"/>
                    <a:pt x="46627" y="104225"/>
                    <a:pt x="93253" y="68569"/>
                  </a:cubicBezTo>
                  <a:close/>
                  <a:moveTo>
                    <a:pt x="183766" y="331874"/>
                  </a:moveTo>
                  <a:cubicBezTo>
                    <a:pt x="131653" y="331874"/>
                    <a:pt x="82283" y="304447"/>
                    <a:pt x="54855" y="257819"/>
                  </a:cubicBezTo>
                  <a:lnTo>
                    <a:pt x="309932" y="257819"/>
                  </a:lnTo>
                  <a:cubicBezTo>
                    <a:pt x="285247" y="304447"/>
                    <a:pt x="235877" y="331874"/>
                    <a:pt x="183766" y="331874"/>
                  </a:cubicBez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007">
              <a:extLst>
                <a:ext uri="{FF2B5EF4-FFF2-40B4-BE49-F238E27FC236}">
                  <a16:creationId xmlns:a16="http://schemas.microsoft.com/office/drawing/2014/main" id="{C1AE5B9B-432E-41AB-8E48-39BD24A78280}"/>
                </a:ext>
              </a:extLst>
            </p:cNvPr>
            <p:cNvSpPr/>
            <p:nvPr/>
          </p:nvSpPr>
          <p:spPr>
            <a:xfrm>
              <a:off x="811931" y="5476778"/>
              <a:ext cx="921570" cy="773459"/>
            </a:xfrm>
            <a:custGeom>
              <a:avLst/>
              <a:gdLst>
                <a:gd name="connsiteX0" fmla="*/ 0 w 921570"/>
                <a:gd name="connsiteY0" fmla="*/ 90511 h 773459"/>
                <a:gd name="connsiteX1" fmla="*/ 0 w 921570"/>
                <a:gd name="connsiteY1" fmla="*/ 680205 h 773459"/>
                <a:gd name="connsiteX2" fmla="*/ 93255 w 921570"/>
                <a:gd name="connsiteY2" fmla="*/ 773459 h 773459"/>
                <a:gd name="connsiteX3" fmla="*/ 331876 w 921570"/>
                <a:gd name="connsiteY3" fmla="*/ 773459 h 773459"/>
                <a:gd name="connsiteX4" fmla="*/ 331876 w 921570"/>
                <a:gd name="connsiteY4" fmla="*/ 737803 h 773459"/>
                <a:gd name="connsiteX5" fmla="*/ 93255 w 921570"/>
                <a:gd name="connsiteY5" fmla="*/ 737803 h 773459"/>
                <a:gd name="connsiteX6" fmla="*/ 38399 w 921570"/>
                <a:gd name="connsiteY6" fmla="*/ 682948 h 773459"/>
                <a:gd name="connsiteX7" fmla="*/ 38399 w 921570"/>
                <a:gd name="connsiteY7" fmla="*/ 93254 h 773459"/>
                <a:gd name="connsiteX8" fmla="*/ 93255 w 921570"/>
                <a:gd name="connsiteY8" fmla="*/ 38399 h 773459"/>
                <a:gd name="connsiteX9" fmla="*/ 831060 w 921570"/>
                <a:gd name="connsiteY9" fmla="*/ 38399 h 773459"/>
                <a:gd name="connsiteX10" fmla="*/ 885915 w 921570"/>
                <a:gd name="connsiteY10" fmla="*/ 93254 h 773459"/>
                <a:gd name="connsiteX11" fmla="*/ 885915 w 921570"/>
                <a:gd name="connsiteY11" fmla="*/ 682948 h 773459"/>
                <a:gd name="connsiteX12" fmla="*/ 872201 w 921570"/>
                <a:gd name="connsiteY12" fmla="*/ 718604 h 773459"/>
                <a:gd name="connsiteX13" fmla="*/ 899629 w 921570"/>
                <a:gd name="connsiteY13" fmla="*/ 743289 h 773459"/>
                <a:gd name="connsiteX14" fmla="*/ 921571 w 921570"/>
                <a:gd name="connsiteY14" fmla="*/ 682948 h 773459"/>
                <a:gd name="connsiteX15" fmla="*/ 921571 w 921570"/>
                <a:gd name="connsiteY15" fmla="*/ 93254 h 773459"/>
                <a:gd name="connsiteX16" fmla="*/ 828316 w 921570"/>
                <a:gd name="connsiteY16" fmla="*/ 0 h 773459"/>
                <a:gd name="connsiteX17" fmla="*/ 90513 w 921570"/>
                <a:gd name="connsiteY17" fmla="*/ 0 h 773459"/>
                <a:gd name="connsiteX18" fmla="*/ 0 w 921570"/>
                <a:gd name="connsiteY18" fmla="*/ 90511 h 77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1570" h="773459">
                  <a:moveTo>
                    <a:pt x="0" y="90511"/>
                  </a:moveTo>
                  <a:lnTo>
                    <a:pt x="0" y="680205"/>
                  </a:lnTo>
                  <a:cubicBezTo>
                    <a:pt x="0" y="732318"/>
                    <a:pt x="41142" y="773459"/>
                    <a:pt x="93255" y="773459"/>
                  </a:cubicBezTo>
                  <a:lnTo>
                    <a:pt x="331876" y="773459"/>
                  </a:lnTo>
                  <a:lnTo>
                    <a:pt x="331876" y="737803"/>
                  </a:lnTo>
                  <a:lnTo>
                    <a:pt x="93255" y="737803"/>
                  </a:lnTo>
                  <a:cubicBezTo>
                    <a:pt x="63085" y="737803"/>
                    <a:pt x="38399" y="713118"/>
                    <a:pt x="38399" y="682948"/>
                  </a:cubicBezTo>
                  <a:lnTo>
                    <a:pt x="38399" y="93254"/>
                  </a:lnTo>
                  <a:cubicBezTo>
                    <a:pt x="38399" y="63083"/>
                    <a:pt x="63085" y="38399"/>
                    <a:pt x="93255" y="38399"/>
                  </a:cubicBezTo>
                  <a:lnTo>
                    <a:pt x="831060" y="38399"/>
                  </a:lnTo>
                  <a:cubicBezTo>
                    <a:pt x="861230" y="38399"/>
                    <a:pt x="885915" y="63083"/>
                    <a:pt x="885915" y="93254"/>
                  </a:cubicBezTo>
                  <a:lnTo>
                    <a:pt x="885915" y="682948"/>
                  </a:lnTo>
                  <a:cubicBezTo>
                    <a:pt x="885915" y="696661"/>
                    <a:pt x="880429" y="710375"/>
                    <a:pt x="872201" y="718604"/>
                  </a:cubicBezTo>
                  <a:lnTo>
                    <a:pt x="899629" y="743289"/>
                  </a:lnTo>
                  <a:cubicBezTo>
                    <a:pt x="913343" y="726832"/>
                    <a:pt x="921571" y="704890"/>
                    <a:pt x="921571" y="682948"/>
                  </a:cubicBezTo>
                  <a:lnTo>
                    <a:pt x="921571" y="93254"/>
                  </a:lnTo>
                  <a:cubicBezTo>
                    <a:pt x="921571" y="41141"/>
                    <a:pt x="880429" y="0"/>
                    <a:pt x="828316" y="0"/>
                  </a:cubicBezTo>
                  <a:lnTo>
                    <a:pt x="90513" y="0"/>
                  </a:lnTo>
                  <a:cubicBezTo>
                    <a:pt x="41142" y="0"/>
                    <a:pt x="0" y="41141"/>
                    <a:pt x="0" y="90511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008">
              <a:extLst>
                <a:ext uri="{FF2B5EF4-FFF2-40B4-BE49-F238E27FC236}">
                  <a16:creationId xmlns:a16="http://schemas.microsoft.com/office/drawing/2014/main" id="{123ED05A-FCB7-484A-ABD9-00CFE875653D}"/>
                </a:ext>
              </a:extLst>
            </p:cNvPr>
            <p:cNvSpPr/>
            <p:nvPr/>
          </p:nvSpPr>
          <p:spPr>
            <a:xfrm>
              <a:off x="885987" y="5550832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009">
              <a:extLst>
                <a:ext uri="{FF2B5EF4-FFF2-40B4-BE49-F238E27FC236}">
                  <a16:creationId xmlns:a16="http://schemas.microsoft.com/office/drawing/2014/main" id="{CF5F0D1C-0BBF-4B9B-907D-A08F07E14DB8}"/>
                </a:ext>
              </a:extLst>
            </p:cNvPr>
            <p:cNvSpPr/>
            <p:nvPr/>
          </p:nvSpPr>
          <p:spPr>
            <a:xfrm>
              <a:off x="960041" y="5550832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010">
              <a:extLst>
                <a:ext uri="{FF2B5EF4-FFF2-40B4-BE49-F238E27FC236}">
                  <a16:creationId xmlns:a16="http://schemas.microsoft.com/office/drawing/2014/main" id="{F4D41054-FA9E-4EBF-81AA-69C0D635EAF7}"/>
                </a:ext>
              </a:extLst>
            </p:cNvPr>
            <p:cNvSpPr/>
            <p:nvPr/>
          </p:nvSpPr>
          <p:spPr>
            <a:xfrm>
              <a:off x="1031353" y="5550832"/>
              <a:ext cx="35655" cy="35655"/>
            </a:xfrm>
            <a:custGeom>
              <a:avLst/>
              <a:gdLst>
                <a:gd name="connsiteX0" fmla="*/ -1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-1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-1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-1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011">
              <a:extLst>
                <a:ext uri="{FF2B5EF4-FFF2-40B4-BE49-F238E27FC236}">
                  <a16:creationId xmlns:a16="http://schemas.microsoft.com/office/drawing/2014/main" id="{953FE340-2683-46F0-AF34-F4F799C6718A}"/>
                </a:ext>
              </a:extLst>
            </p:cNvPr>
            <p:cNvSpPr/>
            <p:nvPr/>
          </p:nvSpPr>
          <p:spPr>
            <a:xfrm>
              <a:off x="921643" y="5937562"/>
              <a:ext cx="35655" cy="109710"/>
            </a:xfrm>
            <a:custGeom>
              <a:avLst/>
              <a:gdLst>
                <a:gd name="connsiteX0" fmla="*/ -1 w 35655"/>
                <a:gd name="connsiteY0" fmla="*/ 0 h 109710"/>
                <a:gd name="connsiteX1" fmla="*/ 35655 w 35655"/>
                <a:gd name="connsiteY1" fmla="*/ 0 h 109710"/>
                <a:gd name="connsiteX2" fmla="*/ 35655 w 35655"/>
                <a:gd name="connsiteY2" fmla="*/ 109710 h 109710"/>
                <a:gd name="connsiteX3" fmla="*/ -1 w 35655"/>
                <a:gd name="connsiteY3" fmla="*/ 109710 h 10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109710">
                  <a:moveTo>
                    <a:pt x="-1" y="0"/>
                  </a:moveTo>
                  <a:lnTo>
                    <a:pt x="35655" y="0"/>
                  </a:lnTo>
                  <a:lnTo>
                    <a:pt x="35655" y="109710"/>
                  </a:lnTo>
                  <a:lnTo>
                    <a:pt x="-1" y="109710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1012">
              <a:extLst>
                <a:ext uri="{FF2B5EF4-FFF2-40B4-BE49-F238E27FC236}">
                  <a16:creationId xmlns:a16="http://schemas.microsoft.com/office/drawing/2014/main" id="{8C348CF1-5BB4-4D8F-97FA-857B2301556B}"/>
                </a:ext>
              </a:extLst>
            </p:cNvPr>
            <p:cNvSpPr/>
            <p:nvPr/>
          </p:nvSpPr>
          <p:spPr>
            <a:xfrm>
              <a:off x="995697" y="5827851"/>
              <a:ext cx="35655" cy="222163"/>
            </a:xfrm>
            <a:custGeom>
              <a:avLst/>
              <a:gdLst>
                <a:gd name="connsiteX0" fmla="*/ 0 w 35655"/>
                <a:gd name="connsiteY0" fmla="*/ 0 h 222163"/>
                <a:gd name="connsiteX1" fmla="*/ 35655 w 35655"/>
                <a:gd name="connsiteY1" fmla="*/ 0 h 222163"/>
                <a:gd name="connsiteX2" fmla="*/ 35655 w 35655"/>
                <a:gd name="connsiteY2" fmla="*/ 222164 h 222163"/>
                <a:gd name="connsiteX3" fmla="*/ 0 w 35655"/>
                <a:gd name="connsiteY3" fmla="*/ 222164 h 22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222163">
                  <a:moveTo>
                    <a:pt x="0" y="0"/>
                  </a:moveTo>
                  <a:lnTo>
                    <a:pt x="35655" y="0"/>
                  </a:lnTo>
                  <a:lnTo>
                    <a:pt x="35655" y="222164"/>
                  </a:lnTo>
                  <a:lnTo>
                    <a:pt x="0" y="222164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1013">
              <a:extLst>
                <a:ext uri="{FF2B5EF4-FFF2-40B4-BE49-F238E27FC236}">
                  <a16:creationId xmlns:a16="http://schemas.microsoft.com/office/drawing/2014/main" id="{9413174E-830D-4552-A5C7-1EA2CCDC40CE}"/>
                </a:ext>
              </a:extLst>
            </p:cNvPr>
            <p:cNvSpPr/>
            <p:nvPr/>
          </p:nvSpPr>
          <p:spPr>
            <a:xfrm>
              <a:off x="1069752" y="5882706"/>
              <a:ext cx="35655" cy="167308"/>
            </a:xfrm>
            <a:custGeom>
              <a:avLst/>
              <a:gdLst>
                <a:gd name="connsiteX0" fmla="*/ 0 w 35655"/>
                <a:gd name="connsiteY0" fmla="*/ 0 h 167308"/>
                <a:gd name="connsiteX1" fmla="*/ 35656 w 35655"/>
                <a:gd name="connsiteY1" fmla="*/ 0 h 167308"/>
                <a:gd name="connsiteX2" fmla="*/ 35656 w 35655"/>
                <a:gd name="connsiteY2" fmla="*/ 167308 h 167308"/>
                <a:gd name="connsiteX3" fmla="*/ 0 w 35655"/>
                <a:gd name="connsiteY3" fmla="*/ 167308 h 16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167308">
                  <a:moveTo>
                    <a:pt x="0" y="0"/>
                  </a:moveTo>
                  <a:lnTo>
                    <a:pt x="35656" y="0"/>
                  </a:lnTo>
                  <a:lnTo>
                    <a:pt x="35656" y="167308"/>
                  </a:lnTo>
                  <a:lnTo>
                    <a:pt x="0" y="167308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CD14074E-540F-4A2B-A861-6AC2F4B11467}"/>
              </a:ext>
            </a:extLst>
          </p:cNvPr>
          <p:cNvGrpSpPr/>
          <p:nvPr/>
        </p:nvGrpSpPr>
        <p:grpSpPr>
          <a:xfrm>
            <a:off x="6063583" y="3485026"/>
            <a:ext cx="1135695" cy="927053"/>
            <a:chOff x="4588722" y="5454835"/>
            <a:chExt cx="1135695" cy="927053"/>
          </a:xfrm>
        </p:grpSpPr>
        <p:sp>
          <p:nvSpPr>
            <p:cNvPr id="24" name="Freeform 1093">
              <a:extLst>
                <a:ext uri="{FF2B5EF4-FFF2-40B4-BE49-F238E27FC236}">
                  <a16:creationId xmlns:a16="http://schemas.microsoft.com/office/drawing/2014/main" id="{B0D4E7A3-66FA-4010-890D-F9A0B16C2B1A}"/>
                </a:ext>
              </a:extLst>
            </p:cNvPr>
            <p:cNvSpPr/>
            <p:nvPr/>
          </p:nvSpPr>
          <p:spPr>
            <a:xfrm>
              <a:off x="5441723" y="6107613"/>
              <a:ext cx="145366" cy="46626"/>
            </a:xfrm>
            <a:custGeom>
              <a:avLst/>
              <a:gdLst>
                <a:gd name="connsiteX0" fmla="*/ 1 w 145366"/>
                <a:gd name="connsiteY0" fmla="*/ 0 h 46626"/>
                <a:gd name="connsiteX1" fmla="*/ 145367 w 145366"/>
                <a:gd name="connsiteY1" fmla="*/ 0 h 46626"/>
                <a:gd name="connsiteX2" fmla="*/ 145367 w 145366"/>
                <a:gd name="connsiteY2" fmla="*/ 46627 h 46626"/>
                <a:gd name="connsiteX3" fmla="*/ 1 w 145366"/>
                <a:gd name="connsiteY3" fmla="*/ 46627 h 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66" h="46626">
                  <a:moveTo>
                    <a:pt x="1" y="0"/>
                  </a:moveTo>
                  <a:lnTo>
                    <a:pt x="145367" y="0"/>
                  </a:lnTo>
                  <a:lnTo>
                    <a:pt x="145367" y="46627"/>
                  </a:lnTo>
                  <a:lnTo>
                    <a:pt x="1" y="466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1094">
              <a:extLst>
                <a:ext uri="{FF2B5EF4-FFF2-40B4-BE49-F238E27FC236}">
                  <a16:creationId xmlns:a16="http://schemas.microsoft.com/office/drawing/2014/main" id="{CC0E6B09-2A8B-41A6-A60A-EE2B93C99661}"/>
                </a:ext>
              </a:extLst>
            </p:cNvPr>
            <p:cNvSpPr/>
            <p:nvPr/>
          </p:nvSpPr>
          <p:spPr>
            <a:xfrm>
              <a:off x="5170189" y="5635858"/>
              <a:ext cx="57598" cy="27427"/>
            </a:xfrm>
            <a:custGeom>
              <a:avLst/>
              <a:gdLst>
                <a:gd name="connsiteX0" fmla="*/ 0 w 57598"/>
                <a:gd name="connsiteY0" fmla="*/ 0 h 27427"/>
                <a:gd name="connsiteX1" fmla="*/ 57597 w 57598"/>
                <a:gd name="connsiteY1" fmla="*/ 0 h 27427"/>
                <a:gd name="connsiteX2" fmla="*/ 57597 w 57598"/>
                <a:gd name="connsiteY2" fmla="*/ 27427 h 27427"/>
                <a:gd name="connsiteX3" fmla="*/ 0 w 57598"/>
                <a:gd name="connsiteY3" fmla="*/ 27427 h 2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8" h="27427">
                  <a:moveTo>
                    <a:pt x="0" y="0"/>
                  </a:moveTo>
                  <a:lnTo>
                    <a:pt x="57597" y="0"/>
                  </a:lnTo>
                  <a:lnTo>
                    <a:pt x="57597" y="27427"/>
                  </a:lnTo>
                  <a:lnTo>
                    <a:pt x="0" y="274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1095">
              <a:extLst>
                <a:ext uri="{FF2B5EF4-FFF2-40B4-BE49-F238E27FC236}">
                  <a16:creationId xmlns:a16="http://schemas.microsoft.com/office/drawing/2014/main" id="{4E8C0FEF-E74B-4892-9B84-E649609671E2}"/>
                </a:ext>
              </a:extLst>
            </p:cNvPr>
            <p:cNvSpPr/>
            <p:nvPr/>
          </p:nvSpPr>
          <p:spPr>
            <a:xfrm>
              <a:off x="5170189" y="5762025"/>
              <a:ext cx="57598" cy="27427"/>
            </a:xfrm>
            <a:custGeom>
              <a:avLst/>
              <a:gdLst>
                <a:gd name="connsiteX0" fmla="*/ 0 w 57598"/>
                <a:gd name="connsiteY0" fmla="*/ 0 h 27427"/>
                <a:gd name="connsiteX1" fmla="*/ 57597 w 57598"/>
                <a:gd name="connsiteY1" fmla="*/ 0 h 27427"/>
                <a:gd name="connsiteX2" fmla="*/ 57597 w 57598"/>
                <a:gd name="connsiteY2" fmla="*/ 27427 h 27427"/>
                <a:gd name="connsiteX3" fmla="*/ 0 w 57598"/>
                <a:gd name="connsiteY3" fmla="*/ 27427 h 2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8" h="27427">
                  <a:moveTo>
                    <a:pt x="0" y="0"/>
                  </a:moveTo>
                  <a:lnTo>
                    <a:pt x="57597" y="0"/>
                  </a:lnTo>
                  <a:lnTo>
                    <a:pt x="57597" y="27427"/>
                  </a:lnTo>
                  <a:lnTo>
                    <a:pt x="0" y="274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aphic 3">
              <a:extLst>
                <a:ext uri="{FF2B5EF4-FFF2-40B4-BE49-F238E27FC236}">
                  <a16:creationId xmlns:a16="http://schemas.microsoft.com/office/drawing/2014/main" id="{DDBFE4E7-4C5F-4B54-8AEF-7613853EBBDB}"/>
                </a:ext>
              </a:extLst>
            </p:cNvPr>
            <p:cNvGrpSpPr/>
            <p:nvPr/>
          </p:nvGrpSpPr>
          <p:grpSpPr>
            <a:xfrm>
              <a:off x="4588722" y="5454835"/>
              <a:ext cx="1135695" cy="927053"/>
              <a:chOff x="4588722" y="5454835"/>
              <a:chExt cx="1135695" cy="927053"/>
            </a:xfrm>
            <a:solidFill>
              <a:srgbClr val="000000"/>
            </a:solidFill>
          </p:grpSpPr>
          <p:sp>
            <p:nvSpPr>
              <p:cNvPr id="28" name="Freeform 1097">
                <a:extLst>
                  <a:ext uri="{FF2B5EF4-FFF2-40B4-BE49-F238E27FC236}">
                    <a16:creationId xmlns:a16="http://schemas.microsoft.com/office/drawing/2014/main" id="{1722829B-2542-4493-A35B-A0F644FB32AC}"/>
                  </a:ext>
                </a:extLst>
              </p:cNvPr>
              <p:cNvSpPr/>
              <p:nvPr/>
            </p:nvSpPr>
            <p:spPr>
              <a:xfrm>
                <a:off x="4681977" y="5454835"/>
                <a:ext cx="1042440" cy="927053"/>
              </a:xfrm>
              <a:custGeom>
                <a:avLst/>
                <a:gdLst>
                  <a:gd name="connsiteX0" fmla="*/ 979168 w 1042440"/>
                  <a:gd name="connsiteY0" fmla="*/ 60341 h 927053"/>
                  <a:gd name="connsiteX1" fmla="*/ 932541 w 1042440"/>
                  <a:gd name="connsiteY1" fmla="*/ 60341 h 927053"/>
                  <a:gd name="connsiteX2" fmla="*/ 932541 w 1042440"/>
                  <a:gd name="connsiteY2" fmla="*/ 16456 h 927053"/>
                  <a:gd name="connsiteX3" fmla="*/ 916083 w 1042440"/>
                  <a:gd name="connsiteY3" fmla="*/ 0 h 927053"/>
                  <a:gd name="connsiteX4" fmla="*/ 814602 w 1042440"/>
                  <a:gd name="connsiteY4" fmla="*/ 0 h 927053"/>
                  <a:gd name="connsiteX5" fmla="*/ 798145 w 1042440"/>
                  <a:gd name="connsiteY5" fmla="*/ 16456 h 927053"/>
                  <a:gd name="connsiteX6" fmla="*/ 798145 w 1042440"/>
                  <a:gd name="connsiteY6" fmla="*/ 60341 h 927053"/>
                  <a:gd name="connsiteX7" fmla="*/ 246849 w 1042440"/>
                  <a:gd name="connsiteY7" fmla="*/ 60341 h 927053"/>
                  <a:gd name="connsiteX8" fmla="*/ 246849 w 1042440"/>
                  <a:gd name="connsiteY8" fmla="*/ 16456 h 927053"/>
                  <a:gd name="connsiteX9" fmla="*/ 230391 w 1042440"/>
                  <a:gd name="connsiteY9" fmla="*/ 0 h 927053"/>
                  <a:gd name="connsiteX10" fmla="*/ 128910 w 1042440"/>
                  <a:gd name="connsiteY10" fmla="*/ 0 h 927053"/>
                  <a:gd name="connsiteX11" fmla="*/ 112453 w 1042440"/>
                  <a:gd name="connsiteY11" fmla="*/ 16456 h 927053"/>
                  <a:gd name="connsiteX12" fmla="*/ 112453 w 1042440"/>
                  <a:gd name="connsiteY12" fmla="*/ 60341 h 927053"/>
                  <a:gd name="connsiteX13" fmla="*/ 74055 w 1042440"/>
                  <a:gd name="connsiteY13" fmla="*/ 60341 h 927053"/>
                  <a:gd name="connsiteX14" fmla="*/ 0 w 1042440"/>
                  <a:gd name="connsiteY14" fmla="*/ 134396 h 927053"/>
                  <a:gd name="connsiteX15" fmla="*/ 0 w 1042440"/>
                  <a:gd name="connsiteY15" fmla="*/ 540324 h 927053"/>
                  <a:gd name="connsiteX16" fmla="*/ 16456 w 1042440"/>
                  <a:gd name="connsiteY16" fmla="*/ 556781 h 927053"/>
                  <a:gd name="connsiteX17" fmla="*/ 32914 w 1042440"/>
                  <a:gd name="connsiteY17" fmla="*/ 540324 h 927053"/>
                  <a:gd name="connsiteX18" fmla="*/ 32914 w 1042440"/>
                  <a:gd name="connsiteY18" fmla="*/ 134396 h 927053"/>
                  <a:gd name="connsiteX19" fmla="*/ 74055 w 1042440"/>
                  <a:gd name="connsiteY19" fmla="*/ 93254 h 927053"/>
                  <a:gd name="connsiteX20" fmla="*/ 981910 w 1042440"/>
                  <a:gd name="connsiteY20" fmla="*/ 93254 h 927053"/>
                  <a:gd name="connsiteX21" fmla="*/ 1014824 w 1042440"/>
                  <a:gd name="connsiteY21" fmla="*/ 126167 h 927053"/>
                  <a:gd name="connsiteX22" fmla="*/ 1014824 w 1042440"/>
                  <a:gd name="connsiteY22" fmla="*/ 680205 h 927053"/>
                  <a:gd name="connsiteX23" fmla="*/ 981910 w 1042440"/>
                  <a:gd name="connsiteY23" fmla="*/ 713119 h 927053"/>
                  <a:gd name="connsiteX24" fmla="*/ 946255 w 1042440"/>
                  <a:gd name="connsiteY24" fmla="*/ 713119 h 927053"/>
                  <a:gd name="connsiteX25" fmla="*/ 946255 w 1042440"/>
                  <a:gd name="connsiteY25" fmla="*/ 650035 h 927053"/>
                  <a:gd name="connsiteX26" fmla="*/ 929797 w 1042440"/>
                  <a:gd name="connsiteY26" fmla="*/ 633578 h 927053"/>
                  <a:gd name="connsiteX27" fmla="*/ 748775 w 1042440"/>
                  <a:gd name="connsiteY27" fmla="*/ 633578 h 927053"/>
                  <a:gd name="connsiteX28" fmla="*/ 732319 w 1042440"/>
                  <a:gd name="connsiteY28" fmla="*/ 650035 h 927053"/>
                  <a:gd name="connsiteX29" fmla="*/ 732319 w 1042440"/>
                  <a:gd name="connsiteY29" fmla="*/ 713119 h 927053"/>
                  <a:gd name="connsiteX30" fmla="*/ 463527 w 1042440"/>
                  <a:gd name="connsiteY30" fmla="*/ 713119 h 927053"/>
                  <a:gd name="connsiteX31" fmla="*/ 526612 w 1042440"/>
                  <a:gd name="connsiteY31" fmla="*/ 696662 h 927053"/>
                  <a:gd name="connsiteX32" fmla="*/ 608895 w 1042440"/>
                  <a:gd name="connsiteY32" fmla="*/ 641807 h 927053"/>
                  <a:gd name="connsiteX33" fmla="*/ 715862 w 1042440"/>
                  <a:gd name="connsiteY33" fmla="*/ 510154 h 927053"/>
                  <a:gd name="connsiteX34" fmla="*/ 718605 w 1042440"/>
                  <a:gd name="connsiteY34" fmla="*/ 501926 h 927053"/>
                  <a:gd name="connsiteX35" fmla="*/ 726833 w 1042440"/>
                  <a:gd name="connsiteY35" fmla="*/ 375758 h 927053"/>
                  <a:gd name="connsiteX36" fmla="*/ 707634 w 1042440"/>
                  <a:gd name="connsiteY36" fmla="*/ 345588 h 927053"/>
                  <a:gd name="connsiteX37" fmla="*/ 715862 w 1042440"/>
                  <a:gd name="connsiteY37" fmla="*/ 331874 h 927053"/>
                  <a:gd name="connsiteX38" fmla="*/ 699406 w 1042440"/>
                  <a:gd name="connsiteY38" fmla="*/ 315418 h 927053"/>
                  <a:gd name="connsiteX39" fmla="*/ 625351 w 1042440"/>
                  <a:gd name="connsiteY39" fmla="*/ 315418 h 927053"/>
                  <a:gd name="connsiteX40" fmla="*/ 608895 w 1042440"/>
                  <a:gd name="connsiteY40" fmla="*/ 331874 h 927053"/>
                  <a:gd name="connsiteX41" fmla="*/ 625351 w 1042440"/>
                  <a:gd name="connsiteY41" fmla="*/ 348331 h 927053"/>
                  <a:gd name="connsiteX42" fmla="*/ 680206 w 1042440"/>
                  <a:gd name="connsiteY42" fmla="*/ 348331 h 927053"/>
                  <a:gd name="connsiteX43" fmla="*/ 674720 w 1042440"/>
                  <a:gd name="connsiteY43" fmla="*/ 353817 h 927053"/>
                  <a:gd name="connsiteX44" fmla="*/ 614379 w 1042440"/>
                  <a:gd name="connsiteY44" fmla="*/ 414157 h 927053"/>
                  <a:gd name="connsiteX45" fmla="*/ 581467 w 1042440"/>
                  <a:gd name="connsiteY45" fmla="*/ 455298 h 927053"/>
                  <a:gd name="connsiteX46" fmla="*/ 584209 w 1042440"/>
                  <a:gd name="connsiteY46" fmla="*/ 479984 h 927053"/>
                  <a:gd name="connsiteX47" fmla="*/ 608895 w 1042440"/>
                  <a:gd name="connsiteY47" fmla="*/ 477241 h 927053"/>
                  <a:gd name="connsiteX48" fmla="*/ 628093 w 1042440"/>
                  <a:gd name="connsiteY48" fmla="*/ 452556 h 927053"/>
                  <a:gd name="connsiteX49" fmla="*/ 677464 w 1042440"/>
                  <a:gd name="connsiteY49" fmla="*/ 501926 h 927053"/>
                  <a:gd name="connsiteX50" fmla="*/ 578723 w 1042440"/>
                  <a:gd name="connsiteY50" fmla="*/ 619864 h 927053"/>
                  <a:gd name="connsiteX51" fmla="*/ 512898 w 1042440"/>
                  <a:gd name="connsiteY51" fmla="*/ 663748 h 927053"/>
                  <a:gd name="connsiteX52" fmla="*/ 249591 w 1042440"/>
                  <a:gd name="connsiteY52" fmla="*/ 740546 h 927053"/>
                  <a:gd name="connsiteX53" fmla="*/ 260563 w 1042440"/>
                  <a:gd name="connsiteY53" fmla="*/ 773459 h 927053"/>
                  <a:gd name="connsiteX54" fmla="*/ 318160 w 1042440"/>
                  <a:gd name="connsiteY54" fmla="*/ 754260 h 927053"/>
                  <a:gd name="connsiteX55" fmla="*/ 318160 w 1042440"/>
                  <a:gd name="connsiteY55" fmla="*/ 894140 h 927053"/>
                  <a:gd name="connsiteX56" fmla="*/ 296219 w 1042440"/>
                  <a:gd name="connsiteY56" fmla="*/ 894140 h 927053"/>
                  <a:gd name="connsiteX57" fmla="*/ 279763 w 1042440"/>
                  <a:gd name="connsiteY57" fmla="*/ 910597 h 927053"/>
                  <a:gd name="connsiteX58" fmla="*/ 296219 w 1042440"/>
                  <a:gd name="connsiteY58" fmla="*/ 927054 h 927053"/>
                  <a:gd name="connsiteX59" fmla="*/ 397701 w 1042440"/>
                  <a:gd name="connsiteY59" fmla="*/ 927054 h 927053"/>
                  <a:gd name="connsiteX60" fmla="*/ 414157 w 1042440"/>
                  <a:gd name="connsiteY60" fmla="*/ 910597 h 927053"/>
                  <a:gd name="connsiteX61" fmla="*/ 397701 w 1042440"/>
                  <a:gd name="connsiteY61" fmla="*/ 894140 h 927053"/>
                  <a:gd name="connsiteX62" fmla="*/ 351074 w 1042440"/>
                  <a:gd name="connsiteY62" fmla="*/ 894140 h 927053"/>
                  <a:gd name="connsiteX63" fmla="*/ 351074 w 1042440"/>
                  <a:gd name="connsiteY63" fmla="*/ 748774 h 927053"/>
                  <a:gd name="connsiteX64" fmla="*/ 976425 w 1042440"/>
                  <a:gd name="connsiteY64" fmla="*/ 748774 h 927053"/>
                  <a:gd name="connsiteX65" fmla="*/ 1042252 w 1042440"/>
                  <a:gd name="connsiteY65" fmla="*/ 682948 h 927053"/>
                  <a:gd name="connsiteX66" fmla="*/ 1042252 w 1042440"/>
                  <a:gd name="connsiteY66" fmla="*/ 128910 h 927053"/>
                  <a:gd name="connsiteX67" fmla="*/ 979168 w 1042440"/>
                  <a:gd name="connsiteY67" fmla="*/ 60341 h 927053"/>
                  <a:gd name="connsiteX68" fmla="*/ 979168 w 1042440"/>
                  <a:gd name="connsiteY68" fmla="*/ 60341 h 927053"/>
                  <a:gd name="connsiteX69" fmla="*/ 831058 w 1042440"/>
                  <a:gd name="connsiteY69" fmla="*/ 30170 h 927053"/>
                  <a:gd name="connsiteX70" fmla="*/ 899627 w 1042440"/>
                  <a:gd name="connsiteY70" fmla="*/ 30170 h 927053"/>
                  <a:gd name="connsiteX71" fmla="*/ 899627 w 1042440"/>
                  <a:gd name="connsiteY71" fmla="*/ 57598 h 927053"/>
                  <a:gd name="connsiteX72" fmla="*/ 831058 w 1042440"/>
                  <a:gd name="connsiteY72" fmla="*/ 57598 h 927053"/>
                  <a:gd name="connsiteX73" fmla="*/ 831058 w 1042440"/>
                  <a:gd name="connsiteY73" fmla="*/ 30170 h 927053"/>
                  <a:gd name="connsiteX74" fmla="*/ 145366 w 1042440"/>
                  <a:gd name="connsiteY74" fmla="*/ 30170 h 927053"/>
                  <a:gd name="connsiteX75" fmla="*/ 213936 w 1042440"/>
                  <a:gd name="connsiteY75" fmla="*/ 30170 h 927053"/>
                  <a:gd name="connsiteX76" fmla="*/ 213936 w 1042440"/>
                  <a:gd name="connsiteY76" fmla="*/ 57598 h 927053"/>
                  <a:gd name="connsiteX77" fmla="*/ 145366 w 1042440"/>
                  <a:gd name="connsiteY77" fmla="*/ 57598 h 927053"/>
                  <a:gd name="connsiteX78" fmla="*/ 145366 w 1042440"/>
                  <a:gd name="connsiteY78" fmla="*/ 30170 h 927053"/>
                  <a:gd name="connsiteX79" fmla="*/ 696662 w 1042440"/>
                  <a:gd name="connsiteY79" fmla="*/ 383987 h 927053"/>
                  <a:gd name="connsiteX80" fmla="*/ 691178 w 1042440"/>
                  <a:gd name="connsiteY80" fmla="*/ 460784 h 927053"/>
                  <a:gd name="connsiteX81" fmla="*/ 655520 w 1042440"/>
                  <a:gd name="connsiteY81" fmla="*/ 425129 h 927053"/>
                  <a:gd name="connsiteX82" fmla="*/ 696662 w 1042440"/>
                  <a:gd name="connsiteY82" fmla="*/ 383987 h 927053"/>
                  <a:gd name="connsiteX83" fmla="*/ 765231 w 1042440"/>
                  <a:gd name="connsiteY83" fmla="*/ 710376 h 927053"/>
                  <a:gd name="connsiteX84" fmla="*/ 765231 w 1042440"/>
                  <a:gd name="connsiteY84" fmla="*/ 663748 h 927053"/>
                  <a:gd name="connsiteX85" fmla="*/ 910599 w 1042440"/>
                  <a:gd name="connsiteY85" fmla="*/ 663748 h 927053"/>
                  <a:gd name="connsiteX86" fmla="*/ 910599 w 1042440"/>
                  <a:gd name="connsiteY86" fmla="*/ 710376 h 927053"/>
                  <a:gd name="connsiteX87" fmla="*/ 765231 w 1042440"/>
                  <a:gd name="connsiteY87" fmla="*/ 710376 h 92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42440" h="927053">
                    <a:moveTo>
                      <a:pt x="979168" y="60341"/>
                    </a:moveTo>
                    <a:lnTo>
                      <a:pt x="932541" y="60341"/>
                    </a:lnTo>
                    <a:lnTo>
                      <a:pt x="932541" y="16456"/>
                    </a:lnTo>
                    <a:cubicBezTo>
                      <a:pt x="932541" y="8228"/>
                      <a:pt x="924313" y="0"/>
                      <a:pt x="916083" y="0"/>
                    </a:cubicBezTo>
                    <a:lnTo>
                      <a:pt x="814602" y="0"/>
                    </a:lnTo>
                    <a:cubicBezTo>
                      <a:pt x="806373" y="0"/>
                      <a:pt x="798145" y="8228"/>
                      <a:pt x="798145" y="16456"/>
                    </a:cubicBezTo>
                    <a:lnTo>
                      <a:pt x="798145" y="60341"/>
                    </a:lnTo>
                    <a:lnTo>
                      <a:pt x="246849" y="60341"/>
                    </a:lnTo>
                    <a:lnTo>
                      <a:pt x="246849" y="16456"/>
                    </a:lnTo>
                    <a:cubicBezTo>
                      <a:pt x="246849" y="8228"/>
                      <a:pt x="238621" y="0"/>
                      <a:pt x="230391" y="0"/>
                    </a:cubicBezTo>
                    <a:lnTo>
                      <a:pt x="128910" y="0"/>
                    </a:lnTo>
                    <a:cubicBezTo>
                      <a:pt x="120681" y="0"/>
                      <a:pt x="112453" y="8228"/>
                      <a:pt x="112453" y="16456"/>
                    </a:cubicBezTo>
                    <a:lnTo>
                      <a:pt x="112453" y="60341"/>
                    </a:lnTo>
                    <a:lnTo>
                      <a:pt x="74055" y="60341"/>
                    </a:lnTo>
                    <a:cubicBezTo>
                      <a:pt x="32914" y="60341"/>
                      <a:pt x="0" y="93254"/>
                      <a:pt x="0" y="134396"/>
                    </a:cubicBezTo>
                    <a:lnTo>
                      <a:pt x="0" y="540324"/>
                    </a:lnTo>
                    <a:cubicBezTo>
                      <a:pt x="0" y="548553"/>
                      <a:pt x="8228" y="556781"/>
                      <a:pt x="16456" y="556781"/>
                    </a:cubicBezTo>
                    <a:cubicBezTo>
                      <a:pt x="24684" y="556781"/>
                      <a:pt x="32914" y="548553"/>
                      <a:pt x="32914" y="540324"/>
                    </a:cubicBezTo>
                    <a:lnTo>
                      <a:pt x="32914" y="134396"/>
                    </a:lnTo>
                    <a:cubicBezTo>
                      <a:pt x="32914" y="112453"/>
                      <a:pt x="52112" y="93254"/>
                      <a:pt x="74055" y="93254"/>
                    </a:cubicBezTo>
                    <a:lnTo>
                      <a:pt x="981910" y="93254"/>
                    </a:lnTo>
                    <a:cubicBezTo>
                      <a:pt x="1001110" y="93254"/>
                      <a:pt x="1014824" y="106968"/>
                      <a:pt x="1014824" y="126167"/>
                    </a:cubicBezTo>
                    <a:lnTo>
                      <a:pt x="1014824" y="680205"/>
                    </a:lnTo>
                    <a:cubicBezTo>
                      <a:pt x="1014824" y="699405"/>
                      <a:pt x="1001110" y="713119"/>
                      <a:pt x="981910" y="713119"/>
                    </a:cubicBezTo>
                    <a:lnTo>
                      <a:pt x="946255" y="713119"/>
                    </a:lnTo>
                    <a:lnTo>
                      <a:pt x="946255" y="650035"/>
                    </a:lnTo>
                    <a:cubicBezTo>
                      <a:pt x="946255" y="641807"/>
                      <a:pt x="938027" y="633578"/>
                      <a:pt x="929797" y="633578"/>
                    </a:cubicBezTo>
                    <a:lnTo>
                      <a:pt x="748775" y="633578"/>
                    </a:lnTo>
                    <a:cubicBezTo>
                      <a:pt x="740547" y="633578"/>
                      <a:pt x="732319" y="641807"/>
                      <a:pt x="732319" y="650035"/>
                    </a:cubicBezTo>
                    <a:lnTo>
                      <a:pt x="732319" y="713119"/>
                    </a:lnTo>
                    <a:lnTo>
                      <a:pt x="463527" y="713119"/>
                    </a:lnTo>
                    <a:lnTo>
                      <a:pt x="526612" y="696662"/>
                    </a:lnTo>
                    <a:cubicBezTo>
                      <a:pt x="559524" y="688433"/>
                      <a:pt x="586951" y="669234"/>
                      <a:pt x="608895" y="641807"/>
                    </a:cubicBezTo>
                    <a:lnTo>
                      <a:pt x="715862" y="510154"/>
                    </a:lnTo>
                    <a:cubicBezTo>
                      <a:pt x="718605" y="507411"/>
                      <a:pt x="718605" y="504669"/>
                      <a:pt x="718605" y="501926"/>
                    </a:cubicBezTo>
                    <a:lnTo>
                      <a:pt x="726833" y="375758"/>
                    </a:lnTo>
                    <a:cubicBezTo>
                      <a:pt x="726833" y="364787"/>
                      <a:pt x="721348" y="351074"/>
                      <a:pt x="707634" y="345588"/>
                    </a:cubicBezTo>
                    <a:cubicBezTo>
                      <a:pt x="713120" y="342846"/>
                      <a:pt x="715862" y="337360"/>
                      <a:pt x="715862" y="331874"/>
                    </a:cubicBezTo>
                    <a:cubicBezTo>
                      <a:pt x="715862" y="323646"/>
                      <a:pt x="707634" y="315418"/>
                      <a:pt x="699406" y="315418"/>
                    </a:cubicBezTo>
                    <a:lnTo>
                      <a:pt x="625351" y="315418"/>
                    </a:lnTo>
                    <a:cubicBezTo>
                      <a:pt x="617123" y="315418"/>
                      <a:pt x="608895" y="323646"/>
                      <a:pt x="608895" y="331874"/>
                    </a:cubicBezTo>
                    <a:cubicBezTo>
                      <a:pt x="608895" y="340103"/>
                      <a:pt x="617123" y="348331"/>
                      <a:pt x="625351" y="348331"/>
                    </a:cubicBezTo>
                    <a:lnTo>
                      <a:pt x="680206" y="348331"/>
                    </a:lnTo>
                    <a:cubicBezTo>
                      <a:pt x="677464" y="348331"/>
                      <a:pt x="677464" y="351074"/>
                      <a:pt x="674720" y="353817"/>
                    </a:cubicBezTo>
                    <a:lnTo>
                      <a:pt x="614379" y="414157"/>
                    </a:lnTo>
                    <a:cubicBezTo>
                      <a:pt x="603409" y="425129"/>
                      <a:pt x="592437" y="441584"/>
                      <a:pt x="581467" y="455298"/>
                    </a:cubicBezTo>
                    <a:cubicBezTo>
                      <a:pt x="575981" y="463527"/>
                      <a:pt x="575981" y="471755"/>
                      <a:pt x="584209" y="479984"/>
                    </a:cubicBezTo>
                    <a:cubicBezTo>
                      <a:pt x="592437" y="485469"/>
                      <a:pt x="600665" y="485469"/>
                      <a:pt x="608895" y="477241"/>
                    </a:cubicBezTo>
                    <a:lnTo>
                      <a:pt x="628093" y="452556"/>
                    </a:lnTo>
                    <a:lnTo>
                      <a:pt x="677464" y="501926"/>
                    </a:lnTo>
                    <a:lnTo>
                      <a:pt x="578723" y="619864"/>
                    </a:lnTo>
                    <a:cubicBezTo>
                      <a:pt x="562267" y="641807"/>
                      <a:pt x="537582" y="655520"/>
                      <a:pt x="512898" y="663748"/>
                    </a:cubicBezTo>
                    <a:lnTo>
                      <a:pt x="249591" y="740546"/>
                    </a:lnTo>
                    <a:cubicBezTo>
                      <a:pt x="230391" y="746031"/>
                      <a:pt x="238621" y="778945"/>
                      <a:pt x="260563" y="773459"/>
                    </a:cubicBezTo>
                    <a:lnTo>
                      <a:pt x="318160" y="754260"/>
                    </a:lnTo>
                    <a:lnTo>
                      <a:pt x="318160" y="894140"/>
                    </a:lnTo>
                    <a:lnTo>
                      <a:pt x="296219" y="894140"/>
                    </a:lnTo>
                    <a:cubicBezTo>
                      <a:pt x="287991" y="894140"/>
                      <a:pt x="279763" y="902369"/>
                      <a:pt x="279763" y="910597"/>
                    </a:cubicBezTo>
                    <a:cubicBezTo>
                      <a:pt x="279763" y="918826"/>
                      <a:pt x="287991" y="927054"/>
                      <a:pt x="296219" y="927054"/>
                    </a:cubicBezTo>
                    <a:lnTo>
                      <a:pt x="397701" y="927054"/>
                    </a:lnTo>
                    <a:cubicBezTo>
                      <a:pt x="405929" y="927054"/>
                      <a:pt x="414157" y="918826"/>
                      <a:pt x="414157" y="910597"/>
                    </a:cubicBezTo>
                    <a:cubicBezTo>
                      <a:pt x="414157" y="902369"/>
                      <a:pt x="405929" y="894140"/>
                      <a:pt x="397701" y="894140"/>
                    </a:cubicBezTo>
                    <a:lnTo>
                      <a:pt x="351074" y="894140"/>
                    </a:lnTo>
                    <a:lnTo>
                      <a:pt x="351074" y="748774"/>
                    </a:lnTo>
                    <a:lnTo>
                      <a:pt x="976425" y="748774"/>
                    </a:lnTo>
                    <a:cubicBezTo>
                      <a:pt x="1012080" y="748774"/>
                      <a:pt x="1042252" y="718604"/>
                      <a:pt x="1042252" y="682948"/>
                    </a:cubicBezTo>
                    <a:lnTo>
                      <a:pt x="1042252" y="128910"/>
                    </a:lnTo>
                    <a:cubicBezTo>
                      <a:pt x="1044994" y="87768"/>
                      <a:pt x="1017566" y="60341"/>
                      <a:pt x="979168" y="60341"/>
                    </a:cubicBezTo>
                    <a:lnTo>
                      <a:pt x="979168" y="60341"/>
                    </a:lnTo>
                    <a:close/>
                    <a:moveTo>
                      <a:pt x="831058" y="30170"/>
                    </a:moveTo>
                    <a:lnTo>
                      <a:pt x="899627" y="30170"/>
                    </a:lnTo>
                    <a:lnTo>
                      <a:pt x="899627" y="57598"/>
                    </a:lnTo>
                    <a:lnTo>
                      <a:pt x="831058" y="57598"/>
                    </a:lnTo>
                    <a:lnTo>
                      <a:pt x="831058" y="30170"/>
                    </a:lnTo>
                    <a:close/>
                    <a:moveTo>
                      <a:pt x="145366" y="30170"/>
                    </a:moveTo>
                    <a:lnTo>
                      <a:pt x="213936" y="30170"/>
                    </a:lnTo>
                    <a:lnTo>
                      <a:pt x="213936" y="57598"/>
                    </a:lnTo>
                    <a:lnTo>
                      <a:pt x="145366" y="57598"/>
                    </a:lnTo>
                    <a:lnTo>
                      <a:pt x="145366" y="30170"/>
                    </a:lnTo>
                    <a:close/>
                    <a:moveTo>
                      <a:pt x="696662" y="383987"/>
                    </a:moveTo>
                    <a:lnTo>
                      <a:pt x="691178" y="460784"/>
                    </a:lnTo>
                    <a:lnTo>
                      <a:pt x="655520" y="425129"/>
                    </a:lnTo>
                    <a:lnTo>
                      <a:pt x="696662" y="383987"/>
                    </a:lnTo>
                    <a:close/>
                    <a:moveTo>
                      <a:pt x="765231" y="710376"/>
                    </a:moveTo>
                    <a:lnTo>
                      <a:pt x="765231" y="663748"/>
                    </a:lnTo>
                    <a:lnTo>
                      <a:pt x="910599" y="663748"/>
                    </a:lnTo>
                    <a:lnTo>
                      <a:pt x="910599" y="710376"/>
                    </a:lnTo>
                    <a:lnTo>
                      <a:pt x="765231" y="71037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1098">
                <a:extLst>
                  <a:ext uri="{FF2B5EF4-FFF2-40B4-BE49-F238E27FC236}">
                    <a16:creationId xmlns:a16="http://schemas.microsoft.com/office/drawing/2014/main" id="{650A8D1F-384B-4A4B-B5FD-7C07C1D2B039}"/>
                  </a:ext>
                </a:extLst>
              </p:cNvPr>
              <p:cNvSpPr/>
              <p:nvPr/>
            </p:nvSpPr>
            <p:spPr>
              <a:xfrm>
                <a:off x="4588722" y="5715398"/>
                <a:ext cx="662087" cy="663747"/>
              </a:xfrm>
              <a:custGeom>
                <a:avLst/>
                <a:gdLst>
                  <a:gd name="connsiteX0" fmla="*/ 312676 w 662087"/>
                  <a:gd name="connsiteY0" fmla="*/ 630835 h 663747"/>
                  <a:gd name="connsiteX1" fmla="*/ 98741 w 662087"/>
                  <a:gd name="connsiteY1" fmla="*/ 630835 h 663747"/>
                  <a:gd name="connsiteX2" fmla="*/ 98741 w 662087"/>
                  <a:gd name="connsiteY2" fmla="*/ 543067 h 663747"/>
                  <a:gd name="connsiteX3" fmla="*/ 137138 w 662087"/>
                  <a:gd name="connsiteY3" fmla="*/ 378501 h 663747"/>
                  <a:gd name="connsiteX4" fmla="*/ 211193 w 662087"/>
                  <a:gd name="connsiteY4" fmla="*/ 331874 h 663747"/>
                  <a:gd name="connsiteX5" fmla="*/ 493698 w 662087"/>
                  <a:gd name="connsiteY5" fmla="*/ 331874 h 663747"/>
                  <a:gd name="connsiteX6" fmla="*/ 655522 w 662087"/>
                  <a:gd name="connsiteY6" fmla="*/ 274276 h 663747"/>
                  <a:gd name="connsiteX7" fmla="*/ 658264 w 662087"/>
                  <a:gd name="connsiteY7" fmla="*/ 249591 h 663747"/>
                  <a:gd name="connsiteX8" fmla="*/ 633580 w 662087"/>
                  <a:gd name="connsiteY8" fmla="*/ 246849 h 663747"/>
                  <a:gd name="connsiteX9" fmla="*/ 493698 w 662087"/>
                  <a:gd name="connsiteY9" fmla="*/ 298961 h 663747"/>
                  <a:gd name="connsiteX10" fmla="*/ 373017 w 662087"/>
                  <a:gd name="connsiteY10" fmla="*/ 298961 h 663747"/>
                  <a:gd name="connsiteX11" fmla="*/ 403187 w 662087"/>
                  <a:gd name="connsiteY11" fmla="*/ 224906 h 663747"/>
                  <a:gd name="connsiteX12" fmla="*/ 403187 w 662087"/>
                  <a:gd name="connsiteY12" fmla="*/ 164566 h 663747"/>
                  <a:gd name="connsiteX13" fmla="*/ 479984 w 662087"/>
                  <a:gd name="connsiteY13" fmla="*/ 82283 h 663747"/>
                  <a:gd name="connsiteX14" fmla="*/ 397701 w 662087"/>
                  <a:gd name="connsiteY14" fmla="*/ 0 h 663747"/>
                  <a:gd name="connsiteX15" fmla="*/ 323646 w 662087"/>
                  <a:gd name="connsiteY15" fmla="*/ 27428 h 663747"/>
                  <a:gd name="connsiteX16" fmla="*/ 285248 w 662087"/>
                  <a:gd name="connsiteY16" fmla="*/ 43884 h 663747"/>
                  <a:gd name="connsiteX17" fmla="*/ 238621 w 662087"/>
                  <a:gd name="connsiteY17" fmla="*/ 43884 h 663747"/>
                  <a:gd name="connsiteX18" fmla="*/ 170052 w 662087"/>
                  <a:gd name="connsiteY18" fmla="*/ 112453 h 663747"/>
                  <a:gd name="connsiteX19" fmla="*/ 170052 w 662087"/>
                  <a:gd name="connsiteY19" fmla="*/ 238620 h 663747"/>
                  <a:gd name="connsiteX20" fmla="*/ 181024 w 662087"/>
                  <a:gd name="connsiteY20" fmla="*/ 277018 h 663747"/>
                  <a:gd name="connsiteX21" fmla="*/ 194737 w 662087"/>
                  <a:gd name="connsiteY21" fmla="*/ 290732 h 663747"/>
                  <a:gd name="connsiteX22" fmla="*/ 213936 w 662087"/>
                  <a:gd name="connsiteY22" fmla="*/ 301704 h 663747"/>
                  <a:gd name="connsiteX23" fmla="*/ 106969 w 662087"/>
                  <a:gd name="connsiteY23" fmla="*/ 364787 h 663747"/>
                  <a:gd name="connsiteX24" fmla="*/ 65827 w 662087"/>
                  <a:gd name="connsiteY24" fmla="*/ 543067 h 663747"/>
                  <a:gd name="connsiteX25" fmla="*/ 65827 w 662087"/>
                  <a:gd name="connsiteY25" fmla="*/ 630835 h 663747"/>
                  <a:gd name="connsiteX26" fmla="*/ 16458 w 662087"/>
                  <a:gd name="connsiteY26" fmla="*/ 630835 h 663747"/>
                  <a:gd name="connsiteX27" fmla="*/ 0 w 662087"/>
                  <a:gd name="connsiteY27" fmla="*/ 647291 h 663747"/>
                  <a:gd name="connsiteX28" fmla="*/ 16458 w 662087"/>
                  <a:gd name="connsiteY28" fmla="*/ 663748 h 663747"/>
                  <a:gd name="connsiteX29" fmla="*/ 315418 w 662087"/>
                  <a:gd name="connsiteY29" fmla="*/ 663748 h 663747"/>
                  <a:gd name="connsiteX30" fmla="*/ 331876 w 662087"/>
                  <a:gd name="connsiteY30" fmla="*/ 647291 h 663747"/>
                  <a:gd name="connsiteX31" fmla="*/ 312676 w 662087"/>
                  <a:gd name="connsiteY31" fmla="*/ 630835 h 663747"/>
                  <a:gd name="connsiteX32" fmla="*/ 312676 w 662087"/>
                  <a:gd name="connsiteY32" fmla="*/ 630835 h 663747"/>
                  <a:gd name="connsiteX33" fmla="*/ 285248 w 662087"/>
                  <a:gd name="connsiteY33" fmla="*/ 298961 h 663747"/>
                  <a:gd name="connsiteX34" fmla="*/ 257821 w 662087"/>
                  <a:gd name="connsiteY34" fmla="*/ 293475 h 663747"/>
                  <a:gd name="connsiteX35" fmla="*/ 268791 w 662087"/>
                  <a:gd name="connsiteY35" fmla="*/ 285247 h 663747"/>
                  <a:gd name="connsiteX36" fmla="*/ 290734 w 662087"/>
                  <a:gd name="connsiteY36" fmla="*/ 238620 h 663747"/>
                  <a:gd name="connsiteX37" fmla="*/ 290734 w 662087"/>
                  <a:gd name="connsiteY37" fmla="*/ 164566 h 663747"/>
                  <a:gd name="connsiteX38" fmla="*/ 364788 w 662087"/>
                  <a:gd name="connsiteY38" fmla="*/ 164566 h 663747"/>
                  <a:gd name="connsiteX39" fmla="*/ 364788 w 662087"/>
                  <a:gd name="connsiteY39" fmla="*/ 224906 h 663747"/>
                  <a:gd name="connsiteX40" fmla="*/ 290734 w 662087"/>
                  <a:gd name="connsiteY40" fmla="*/ 298961 h 663747"/>
                  <a:gd name="connsiteX41" fmla="*/ 285248 w 662087"/>
                  <a:gd name="connsiteY41" fmla="*/ 298961 h 663747"/>
                  <a:gd name="connsiteX42" fmla="*/ 200222 w 662087"/>
                  <a:gd name="connsiteY42" fmla="*/ 235877 h 663747"/>
                  <a:gd name="connsiteX43" fmla="*/ 200222 w 662087"/>
                  <a:gd name="connsiteY43" fmla="*/ 109710 h 663747"/>
                  <a:gd name="connsiteX44" fmla="*/ 235879 w 662087"/>
                  <a:gd name="connsiteY44" fmla="*/ 74054 h 663747"/>
                  <a:gd name="connsiteX45" fmla="*/ 282505 w 662087"/>
                  <a:gd name="connsiteY45" fmla="*/ 74054 h 663747"/>
                  <a:gd name="connsiteX46" fmla="*/ 345590 w 662087"/>
                  <a:gd name="connsiteY46" fmla="*/ 46626 h 663747"/>
                  <a:gd name="connsiteX47" fmla="*/ 394959 w 662087"/>
                  <a:gd name="connsiteY47" fmla="*/ 30170 h 663747"/>
                  <a:gd name="connsiteX48" fmla="*/ 444329 w 662087"/>
                  <a:gd name="connsiteY48" fmla="*/ 79540 h 663747"/>
                  <a:gd name="connsiteX49" fmla="*/ 394959 w 662087"/>
                  <a:gd name="connsiteY49" fmla="*/ 128909 h 663747"/>
                  <a:gd name="connsiteX50" fmla="*/ 277021 w 662087"/>
                  <a:gd name="connsiteY50" fmla="*/ 128909 h 663747"/>
                  <a:gd name="connsiteX51" fmla="*/ 260563 w 662087"/>
                  <a:gd name="connsiteY51" fmla="*/ 145366 h 663747"/>
                  <a:gd name="connsiteX52" fmla="*/ 260563 w 662087"/>
                  <a:gd name="connsiteY52" fmla="*/ 235877 h 663747"/>
                  <a:gd name="connsiteX53" fmla="*/ 224907 w 662087"/>
                  <a:gd name="connsiteY53" fmla="*/ 263305 h 663747"/>
                  <a:gd name="connsiteX54" fmla="*/ 200222 w 662087"/>
                  <a:gd name="connsiteY54" fmla="*/ 235877 h 663747"/>
                  <a:gd name="connsiteX55" fmla="*/ 200222 w 662087"/>
                  <a:gd name="connsiteY55" fmla="*/ 235877 h 66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62087" h="663747">
                    <a:moveTo>
                      <a:pt x="312676" y="630835"/>
                    </a:moveTo>
                    <a:lnTo>
                      <a:pt x="98741" y="630835"/>
                    </a:lnTo>
                    <a:lnTo>
                      <a:pt x="98741" y="543067"/>
                    </a:lnTo>
                    <a:cubicBezTo>
                      <a:pt x="98741" y="485468"/>
                      <a:pt x="112454" y="430613"/>
                      <a:pt x="137138" y="378501"/>
                    </a:cubicBezTo>
                    <a:cubicBezTo>
                      <a:pt x="150852" y="351073"/>
                      <a:pt x="178280" y="331874"/>
                      <a:pt x="211193" y="331874"/>
                    </a:cubicBezTo>
                    <a:lnTo>
                      <a:pt x="493698" y="331874"/>
                    </a:lnTo>
                    <a:cubicBezTo>
                      <a:pt x="551297" y="331874"/>
                      <a:pt x="608895" y="309932"/>
                      <a:pt x="655522" y="274276"/>
                    </a:cubicBezTo>
                    <a:cubicBezTo>
                      <a:pt x="663750" y="268790"/>
                      <a:pt x="663750" y="257819"/>
                      <a:pt x="658264" y="249591"/>
                    </a:cubicBezTo>
                    <a:cubicBezTo>
                      <a:pt x="652778" y="241363"/>
                      <a:pt x="641808" y="241363"/>
                      <a:pt x="633580" y="246849"/>
                    </a:cubicBezTo>
                    <a:cubicBezTo>
                      <a:pt x="595181" y="279761"/>
                      <a:pt x="545811" y="298961"/>
                      <a:pt x="493698" y="298961"/>
                    </a:cubicBezTo>
                    <a:lnTo>
                      <a:pt x="373017" y="298961"/>
                    </a:lnTo>
                    <a:cubicBezTo>
                      <a:pt x="392215" y="279761"/>
                      <a:pt x="403187" y="252334"/>
                      <a:pt x="403187" y="224906"/>
                    </a:cubicBezTo>
                    <a:lnTo>
                      <a:pt x="403187" y="164566"/>
                    </a:lnTo>
                    <a:cubicBezTo>
                      <a:pt x="447071" y="161823"/>
                      <a:pt x="479984" y="126166"/>
                      <a:pt x="479984" y="82283"/>
                    </a:cubicBezTo>
                    <a:cubicBezTo>
                      <a:pt x="479984" y="35656"/>
                      <a:pt x="441587" y="0"/>
                      <a:pt x="397701" y="0"/>
                    </a:cubicBezTo>
                    <a:cubicBezTo>
                      <a:pt x="370274" y="0"/>
                      <a:pt x="342846" y="5485"/>
                      <a:pt x="323646" y="27428"/>
                    </a:cubicBezTo>
                    <a:cubicBezTo>
                      <a:pt x="315418" y="38399"/>
                      <a:pt x="301704" y="43884"/>
                      <a:pt x="285248" y="43884"/>
                    </a:cubicBezTo>
                    <a:lnTo>
                      <a:pt x="238621" y="43884"/>
                    </a:lnTo>
                    <a:cubicBezTo>
                      <a:pt x="200222" y="43884"/>
                      <a:pt x="170052" y="74054"/>
                      <a:pt x="170052" y="112453"/>
                    </a:cubicBezTo>
                    <a:lnTo>
                      <a:pt x="170052" y="238620"/>
                    </a:lnTo>
                    <a:cubicBezTo>
                      <a:pt x="170052" y="252334"/>
                      <a:pt x="172794" y="266047"/>
                      <a:pt x="181024" y="277018"/>
                    </a:cubicBezTo>
                    <a:cubicBezTo>
                      <a:pt x="183766" y="282504"/>
                      <a:pt x="189252" y="287990"/>
                      <a:pt x="194737" y="290732"/>
                    </a:cubicBezTo>
                    <a:cubicBezTo>
                      <a:pt x="200222" y="293475"/>
                      <a:pt x="208451" y="296218"/>
                      <a:pt x="213936" y="301704"/>
                    </a:cubicBezTo>
                    <a:cubicBezTo>
                      <a:pt x="170052" y="301704"/>
                      <a:pt x="126168" y="326389"/>
                      <a:pt x="106969" y="364787"/>
                    </a:cubicBezTo>
                    <a:cubicBezTo>
                      <a:pt x="79541" y="419642"/>
                      <a:pt x="65827" y="482725"/>
                      <a:pt x="65827" y="543067"/>
                    </a:cubicBezTo>
                    <a:lnTo>
                      <a:pt x="65827" y="630835"/>
                    </a:lnTo>
                    <a:lnTo>
                      <a:pt x="16458" y="630835"/>
                    </a:lnTo>
                    <a:cubicBezTo>
                      <a:pt x="8228" y="630835"/>
                      <a:pt x="0" y="639063"/>
                      <a:pt x="0" y="647291"/>
                    </a:cubicBezTo>
                    <a:cubicBezTo>
                      <a:pt x="0" y="655520"/>
                      <a:pt x="8228" y="663748"/>
                      <a:pt x="16458" y="663748"/>
                    </a:cubicBezTo>
                    <a:lnTo>
                      <a:pt x="315418" y="663748"/>
                    </a:lnTo>
                    <a:cubicBezTo>
                      <a:pt x="323646" y="663748"/>
                      <a:pt x="331876" y="655520"/>
                      <a:pt x="331876" y="647291"/>
                    </a:cubicBezTo>
                    <a:cubicBezTo>
                      <a:pt x="331876" y="639063"/>
                      <a:pt x="320904" y="630835"/>
                      <a:pt x="312676" y="630835"/>
                    </a:cubicBezTo>
                    <a:lnTo>
                      <a:pt x="312676" y="630835"/>
                    </a:lnTo>
                    <a:close/>
                    <a:moveTo>
                      <a:pt x="285248" y="298961"/>
                    </a:moveTo>
                    <a:cubicBezTo>
                      <a:pt x="277021" y="298961"/>
                      <a:pt x="266049" y="296218"/>
                      <a:pt x="257821" y="293475"/>
                    </a:cubicBezTo>
                    <a:cubicBezTo>
                      <a:pt x="260563" y="290732"/>
                      <a:pt x="266049" y="287990"/>
                      <a:pt x="268791" y="285247"/>
                    </a:cubicBezTo>
                    <a:cubicBezTo>
                      <a:pt x="282505" y="274276"/>
                      <a:pt x="290734" y="257819"/>
                      <a:pt x="290734" y="238620"/>
                    </a:cubicBezTo>
                    <a:lnTo>
                      <a:pt x="290734" y="164566"/>
                    </a:lnTo>
                    <a:lnTo>
                      <a:pt x="364788" y="164566"/>
                    </a:lnTo>
                    <a:lnTo>
                      <a:pt x="364788" y="224906"/>
                    </a:lnTo>
                    <a:cubicBezTo>
                      <a:pt x="364788" y="266047"/>
                      <a:pt x="331876" y="298961"/>
                      <a:pt x="290734" y="298961"/>
                    </a:cubicBezTo>
                    <a:cubicBezTo>
                      <a:pt x="287991" y="298961"/>
                      <a:pt x="287991" y="298961"/>
                      <a:pt x="285248" y="298961"/>
                    </a:cubicBezTo>
                    <a:close/>
                    <a:moveTo>
                      <a:pt x="200222" y="235877"/>
                    </a:moveTo>
                    <a:lnTo>
                      <a:pt x="200222" y="109710"/>
                    </a:lnTo>
                    <a:cubicBezTo>
                      <a:pt x="200222" y="90511"/>
                      <a:pt x="216679" y="74054"/>
                      <a:pt x="235879" y="74054"/>
                    </a:cubicBezTo>
                    <a:lnTo>
                      <a:pt x="282505" y="74054"/>
                    </a:lnTo>
                    <a:cubicBezTo>
                      <a:pt x="307190" y="74054"/>
                      <a:pt x="329132" y="63083"/>
                      <a:pt x="345590" y="46626"/>
                    </a:cubicBezTo>
                    <a:cubicBezTo>
                      <a:pt x="359304" y="32913"/>
                      <a:pt x="375759" y="30170"/>
                      <a:pt x="394959" y="30170"/>
                    </a:cubicBezTo>
                    <a:cubicBezTo>
                      <a:pt x="422387" y="30170"/>
                      <a:pt x="444329" y="52112"/>
                      <a:pt x="444329" y="79540"/>
                    </a:cubicBezTo>
                    <a:cubicBezTo>
                      <a:pt x="444329" y="106968"/>
                      <a:pt x="422387" y="128909"/>
                      <a:pt x="394959" y="128909"/>
                    </a:cubicBezTo>
                    <a:lnTo>
                      <a:pt x="277021" y="128909"/>
                    </a:lnTo>
                    <a:cubicBezTo>
                      <a:pt x="268791" y="128909"/>
                      <a:pt x="260563" y="137138"/>
                      <a:pt x="260563" y="145366"/>
                    </a:cubicBezTo>
                    <a:lnTo>
                      <a:pt x="260563" y="235877"/>
                    </a:lnTo>
                    <a:cubicBezTo>
                      <a:pt x="260563" y="255077"/>
                      <a:pt x="244107" y="268790"/>
                      <a:pt x="224907" y="263305"/>
                    </a:cubicBezTo>
                    <a:cubicBezTo>
                      <a:pt x="208451" y="260562"/>
                      <a:pt x="200222" y="249591"/>
                      <a:pt x="200222" y="235877"/>
                    </a:cubicBezTo>
                    <a:lnTo>
                      <a:pt x="200222" y="23587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1099">
                <a:extLst>
                  <a:ext uri="{FF2B5EF4-FFF2-40B4-BE49-F238E27FC236}">
                    <a16:creationId xmlns:a16="http://schemas.microsoft.com/office/drawing/2014/main" id="{FD4E3F29-4FC3-45C4-B552-9F790069A49F}"/>
                  </a:ext>
                </a:extLst>
              </p:cNvPr>
              <p:cNvSpPr/>
              <p:nvPr/>
            </p:nvSpPr>
            <p:spPr>
              <a:xfrm>
                <a:off x="5142762" y="5613916"/>
                <a:ext cx="123424" cy="93253"/>
              </a:xfrm>
              <a:custGeom>
                <a:avLst/>
                <a:gdLst>
                  <a:gd name="connsiteX0" fmla="*/ 16456 w 123424"/>
                  <a:gd name="connsiteY0" fmla="*/ 93254 h 93253"/>
                  <a:gd name="connsiteX1" fmla="*/ 106969 w 123424"/>
                  <a:gd name="connsiteY1" fmla="*/ 93254 h 93253"/>
                  <a:gd name="connsiteX2" fmla="*/ 123425 w 123424"/>
                  <a:gd name="connsiteY2" fmla="*/ 76797 h 93253"/>
                  <a:gd name="connsiteX3" fmla="*/ 123425 w 123424"/>
                  <a:gd name="connsiteY3" fmla="*/ 16457 h 93253"/>
                  <a:gd name="connsiteX4" fmla="*/ 106969 w 123424"/>
                  <a:gd name="connsiteY4" fmla="*/ 0 h 93253"/>
                  <a:gd name="connsiteX5" fmla="*/ 16456 w 123424"/>
                  <a:gd name="connsiteY5" fmla="*/ 0 h 93253"/>
                  <a:gd name="connsiteX6" fmla="*/ 0 w 123424"/>
                  <a:gd name="connsiteY6" fmla="*/ 16457 h 93253"/>
                  <a:gd name="connsiteX7" fmla="*/ 0 w 123424"/>
                  <a:gd name="connsiteY7" fmla="*/ 76797 h 93253"/>
                  <a:gd name="connsiteX8" fmla="*/ 16456 w 123424"/>
                  <a:gd name="connsiteY8" fmla="*/ 93254 h 93253"/>
                  <a:gd name="connsiteX9" fmla="*/ 32914 w 123424"/>
                  <a:gd name="connsiteY9" fmla="*/ 32913 h 93253"/>
                  <a:gd name="connsiteX10" fmla="*/ 90511 w 123424"/>
                  <a:gd name="connsiteY10" fmla="*/ 32913 h 93253"/>
                  <a:gd name="connsiteX11" fmla="*/ 90511 w 123424"/>
                  <a:gd name="connsiteY11" fmla="*/ 60341 h 93253"/>
                  <a:gd name="connsiteX12" fmla="*/ 32914 w 123424"/>
                  <a:gd name="connsiteY12" fmla="*/ 60341 h 93253"/>
                  <a:gd name="connsiteX13" fmla="*/ 32914 w 123424"/>
                  <a:gd name="connsiteY13" fmla="*/ 32913 h 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24" h="93253">
                    <a:moveTo>
                      <a:pt x="16456" y="93254"/>
                    </a:moveTo>
                    <a:lnTo>
                      <a:pt x="106969" y="93254"/>
                    </a:lnTo>
                    <a:cubicBezTo>
                      <a:pt x="115197" y="93254"/>
                      <a:pt x="123425" y="85026"/>
                      <a:pt x="123425" y="76797"/>
                    </a:cubicBezTo>
                    <a:lnTo>
                      <a:pt x="123425" y="16457"/>
                    </a:lnTo>
                    <a:cubicBezTo>
                      <a:pt x="123425" y="8228"/>
                      <a:pt x="115197" y="0"/>
                      <a:pt x="1069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lnTo>
                      <a:pt x="0" y="76797"/>
                    </a:lnTo>
                    <a:cubicBezTo>
                      <a:pt x="0" y="87769"/>
                      <a:pt x="5486" y="93254"/>
                      <a:pt x="16456" y="93254"/>
                    </a:cubicBezTo>
                    <a:close/>
                    <a:moveTo>
                      <a:pt x="32914" y="32913"/>
                    </a:moveTo>
                    <a:lnTo>
                      <a:pt x="90511" y="32913"/>
                    </a:lnTo>
                    <a:lnTo>
                      <a:pt x="90511" y="60341"/>
                    </a:lnTo>
                    <a:lnTo>
                      <a:pt x="32914" y="60341"/>
                    </a:lnTo>
                    <a:lnTo>
                      <a:pt x="32914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1100">
                <a:extLst>
                  <a:ext uri="{FF2B5EF4-FFF2-40B4-BE49-F238E27FC236}">
                    <a16:creationId xmlns:a16="http://schemas.microsoft.com/office/drawing/2014/main" id="{DEE28123-AF55-42C8-A2D8-2B9EB2C73B3E}"/>
                  </a:ext>
                </a:extLst>
              </p:cNvPr>
              <p:cNvSpPr/>
              <p:nvPr/>
            </p:nvSpPr>
            <p:spPr>
              <a:xfrm>
                <a:off x="5142762" y="5740083"/>
                <a:ext cx="123424" cy="93253"/>
              </a:xfrm>
              <a:custGeom>
                <a:avLst/>
                <a:gdLst>
                  <a:gd name="connsiteX0" fmla="*/ 0 w 123424"/>
                  <a:gd name="connsiteY0" fmla="*/ 76797 h 93253"/>
                  <a:gd name="connsiteX1" fmla="*/ 16456 w 123424"/>
                  <a:gd name="connsiteY1" fmla="*/ 93254 h 93253"/>
                  <a:gd name="connsiteX2" fmla="*/ 106969 w 123424"/>
                  <a:gd name="connsiteY2" fmla="*/ 93254 h 93253"/>
                  <a:gd name="connsiteX3" fmla="*/ 123425 w 123424"/>
                  <a:gd name="connsiteY3" fmla="*/ 76797 h 93253"/>
                  <a:gd name="connsiteX4" fmla="*/ 123425 w 123424"/>
                  <a:gd name="connsiteY4" fmla="*/ 16457 h 93253"/>
                  <a:gd name="connsiteX5" fmla="*/ 106969 w 123424"/>
                  <a:gd name="connsiteY5" fmla="*/ 0 h 93253"/>
                  <a:gd name="connsiteX6" fmla="*/ 16456 w 123424"/>
                  <a:gd name="connsiteY6" fmla="*/ 0 h 93253"/>
                  <a:gd name="connsiteX7" fmla="*/ 0 w 123424"/>
                  <a:gd name="connsiteY7" fmla="*/ 16457 h 93253"/>
                  <a:gd name="connsiteX8" fmla="*/ 0 w 123424"/>
                  <a:gd name="connsiteY8" fmla="*/ 76797 h 93253"/>
                  <a:gd name="connsiteX9" fmla="*/ 32914 w 123424"/>
                  <a:gd name="connsiteY9" fmla="*/ 30171 h 93253"/>
                  <a:gd name="connsiteX10" fmla="*/ 90511 w 123424"/>
                  <a:gd name="connsiteY10" fmla="*/ 30171 h 93253"/>
                  <a:gd name="connsiteX11" fmla="*/ 90511 w 123424"/>
                  <a:gd name="connsiteY11" fmla="*/ 57598 h 93253"/>
                  <a:gd name="connsiteX12" fmla="*/ 32914 w 123424"/>
                  <a:gd name="connsiteY12" fmla="*/ 57598 h 93253"/>
                  <a:gd name="connsiteX13" fmla="*/ 32914 w 123424"/>
                  <a:gd name="connsiteY13" fmla="*/ 30171 h 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24" h="93253">
                    <a:moveTo>
                      <a:pt x="0" y="76797"/>
                    </a:moveTo>
                    <a:cubicBezTo>
                      <a:pt x="0" y="85026"/>
                      <a:pt x="8228" y="93254"/>
                      <a:pt x="16456" y="93254"/>
                    </a:cubicBezTo>
                    <a:lnTo>
                      <a:pt x="106969" y="93254"/>
                    </a:lnTo>
                    <a:cubicBezTo>
                      <a:pt x="115197" y="93254"/>
                      <a:pt x="123425" y="85026"/>
                      <a:pt x="123425" y="76797"/>
                    </a:cubicBezTo>
                    <a:lnTo>
                      <a:pt x="123425" y="16457"/>
                    </a:lnTo>
                    <a:cubicBezTo>
                      <a:pt x="123425" y="8228"/>
                      <a:pt x="115197" y="0"/>
                      <a:pt x="1069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lnTo>
                      <a:pt x="0" y="76797"/>
                    </a:lnTo>
                    <a:close/>
                    <a:moveTo>
                      <a:pt x="32914" y="30171"/>
                    </a:moveTo>
                    <a:lnTo>
                      <a:pt x="90511" y="30171"/>
                    </a:lnTo>
                    <a:lnTo>
                      <a:pt x="90511" y="57598"/>
                    </a:lnTo>
                    <a:lnTo>
                      <a:pt x="32914" y="57598"/>
                    </a:lnTo>
                    <a:lnTo>
                      <a:pt x="32914" y="3017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1101">
                <a:extLst>
                  <a:ext uri="{FF2B5EF4-FFF2-40B4-BE49-F238E27FC236}">
                    <a16:creationId xmlns:a16="http://schemas.microsoft.com/office/drawing/2014/main" id="{C9A0D907-7800-4606-80B8-269FA45BFBEA}"/>
                  </a:ext>
                </a:extLst>
              </p:cNvPr>
              <p:cNvSpPr/>
              <p:nvPr/>
            </p:nvSpPr>
            <p:spPr>
              <a:xfrm>
                <a:off x="5296356" y="5644086"/>
                <a:ext cx="329132" cy="32912"/>
              </a:xfrm>
              <a:custGeom>
                <a:avLst/>
                <a:gdLst>
                  <a:gd name="connsiteX0" fmla="*/ 16458 w 329132"/>
                  <a:gd name="connsiteY0" fmla="*/ 32913 h 32912"/>
                  <a:gd name="connsiteX1" fmla="*/ 312676 w 329132"/>
                  <a:gd name="connsiteY1" fmla="*/ 32913 h 32912"/>
                  <a:gd name="connsiteX2" fmla="*/ 329132 w 329132"/>
                  <a:gd name="connsiteY2" fmla="*/ 16457 h 32912"/>
                  <a:gd name="connsiteX3" fmla="*/ 312676 w 329132"/>
                  <a:gd name="connsiteY3" fmla="*/ 0 h 32912"/>
                  <a:gd name="connsiteX4" fmla="*/ 16458 w 329132"/>
                  <a:gd name="connsiteY4" fmla="*/ 0 h 32912"/>
                  <a:gd name="connsiteX5" fmla="*/ 0 w 329132"/>
                  <a:gd name="connsiteY5" fmla="*/ 16457 h 32912"/>
                  <a:gd name="connsiteX6" fmla="*/ 16458 w 329132"/>
                  <a:gd name="connsiteY6" fmla="*/ 32913 h 3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32" h="32912">
                    <a:moveTo>
                      <a:pt x="16458" y="32913"/>
                    </a:moveTo>
                    <a:lnTo>
                      <a:pt x="312676" y="32913"/>
                    </a:lnTo>
                    <a:cubicBezTo>
                      <a:pt x="320904" y="32913"/>
                      <a:pt x="329132" y="24685"/>
                      <a:pt x="329132" y="16457"/>
                    </a:cubicBezTo>
                    <a:cubicBezTo>
                      <a:pt x="329132" y="8228"/>
                      <a:pt x="320904" y="0"/>
                      <a:pt x="312676" y="0"/>
                    </a:cubicBezTo>
                    <a:lnTo>
                      <a:pt x="16458" y="0"/>
                    </a:lnTo>
                    <a:cubicBezTo>
                      <a:pt x="8230" y="0"/>
                      <a:pt x="0" y="8228"/>
                      <a:pt x="0" y="16457"/>
                    </a:cubicBezTo>
                    <a:cubicBezTo>
                      <a:pt x="0" y="24685"/>
                      <a:pt x="8230" y="32913"/>
                      <a:pt x="16458" y="329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B3D70E-A7D9-4C4B-BFCC-13E53022427B}"/>
              </a:ext>
            </a:extLst>
          </p:cNvPr>
          <p:cNvGrpSpPr/>
          <p:nvPr/>
        </p:nvGrpSpPr>
        <p:grpSpPr>
          <a:xfrm>
            <a:off x="7937037" y="5725604"/>
            <a:ext cx="975706" cy="699046"/>
            <a:chOff x="3454400" y="159975"/>
            <a:chExt cx="4578885" cy="3280548"/>
          </a:xfrm>
        </p:grpSpPr>
        <p:sp>
          <p:nvSpPr>
            <p:cNvPr id="34" name="Freeform 403">
              <a:extLst>
                <a:ext uri="{FF2B5EF4-FFF2-40B4-BE49-F238E27FC236}">
                  <a16:creationId xmlns:a16="http://schemas.microsoft.com/office/drawing/2014/main" id="{2ABAE4A0-2F9B-45A7-BA30-3469C7D8E6F1}"/>
                </a:ext>
              </a:extLst>
            </p:cNvPr>
            <p:cNvSpPr/>
            <p:nvPr/>
          </p:nvSpPr>
          <p:spPr>
            <a:xfrm>
              <a:off x="4917909" y="815474"/>
              <a:ext cx="1818990" cy="1732303"/>
            </a:xfrm>
            <a:custGeom>
              <a:avLst/>
              <a:gdLst>
                <a:gd name="connsiteX0" fmla="*/ 779311 w 1818990"/>
                <a:gd name="connsiteY0" fmla="*/ 202057 h 1732303"/>
                <a:gd name="connsiteX1" fmla="*/ 821509 w 1818990"/>
                <a:gd name="connsiteY1" fmla="*/ 146379 h 1732303"/>
                <a:gd name="connsiteX2" fmla="*/ 834078 w 1818990"/>
                <a:gd name="connsiteY2" fmla="*/ 148175 h 1732303"/>
                <a:gd name="connsiteX3" fmla="*/ 908598 w 1818990"/>
                <a:gd name="connsiteY3" fmla="*/ 0 h 1732303"/>
                <a:gd name="connsiteX4" fmla="*/ 935532 w 1818990"/>
                <a:gd name="connsiteY4" fmla="*/ 49392 h 1732303"/>
                <a:gd name="connsiteX5" fmla="*/ 1159988 w 1818990"/>
                <a:gd name="connsiteY5" fmla="*/ 506490 h 1732303"/>
                <a:gd name="connsiteX6" fmla="*/ 1259647 w 1818990"/>
                <a:gd name="connsiteY6" fmla="*/ 579231 h 1732303"/>
                <a:gd name="connsiteX7" fmla="*/ 1525402 w 1818990"/>
                <a:gd name="connsiteY7" fmla="*/ 616948 h 1732303"/>
                <a:gd name="connsiteX8" fmla="*/ 1818991 w 1818990"/>
                <a:gd name="connsiteY8" fmla="*/ 660053 h 1732303"/>
                <a:gd name="connsiteX9" fmla="*/ 1783976 w 1818990"/>
                <a:gd name="connsiteY9" fmla="*/ 696873 h 1732303"/>
                <a:gd name="connsiteX10" fmla="*/ 1418561 w 1818990"/>
                <a:gd name="connsiteY10" fmla="*/ 1052493 h 1732303"/>
                <a:gd name="connsiteX11" fmla="*/ 1376364 w 1818990"/>
                <a:gd name="connsiteY11" fmla="*/ 1172829 h 1732303"/>
                <a:gd name="connsiteX12" fmla="*/ 1424846 w 1818990"/>
                <a:gd name="connsiteY12" fmla="*/ 1450321 h 1732303"/>
                <a:gd name="connsiteX13" fmla="*/ 1472431 w 1818990"/>
                <a:gd name="connsiteY13" fmla="*/ 1731405 h 1732303"/>
                <a:gd name="connsiteX14" fmla="*/ 1422153 w 1818990"/>
                <a:gd name="connsiteY14" fmla="*/ 1706261 h 1732303"/>
                <a:gd name="connsiteX15" fmla="*/ 979526 w 1818990"/>
                <a:gd name="connsiteY15" fmla="*/ 1472772 h 1732303"/>
                <a:gd name="connsiteX16" fmla="*/ 841261 w 1818990"/>
                <a:gd name="connsiteY16" fmla="*/ 1471874 h 1732303"/>
                <a:gd name="connsiteX17" fmla="*/ 457890 w 1818990"/>
                <a:gd name="connsiteY17" fmla="*/ 1673931 h 1732303"/>
                <a:gd name="connsiteX18" fmla="*/ 345662 w 1818990"/>
                <a:gd name="connsiteY18" fmla="*/ 1732303 h 1732303"/>
                <a:gd name="connsiteX19" fmla="*/ 439036 w 1818990"/>
                <a:gd name="connsiteY19" fmla="*/ 1188096 h 1732303"/>
                <a:gd name="connsiteX20" fmla="*/ 395042 w 1818990"/>
                <a:gd name="connsiteY20" fmla="*/ 1048003 h 1732303"/>
                <a:gd name="connsiteX21" fmla="*/ 35913 w 1818990"/>
                <a:gd name="connsiteY21" fmla="*/ 698669 h 1732303"/>
                <a:gd name="connsiteX22" fmla="*/ 0 w 1818990"/>
                <a:gd name="connsiteY22" fmla="*/ 661849 h 1732303"/>
                <a:gd name="connsiteX23" fmla="*/ 47585 w 1818990"/>
                <a:gd name="connsiteY23" fmla="*/ 652869 h 1732303"/>
                <a:gd name="connsiteX24" fmla="*/ 525227 w 1818990"/>
                <a:gd name="connsiteY24" fmla="*/ 585517 h 1732303"/>
                <a:gd name="connsiteX25" fmla="*/ 648229 w 1818990"/>
                <a:gd name="connsiteY25" fmla="*/ 521757 h 1732303"/>
                <a:gd name="connsiteX26" fmla="*/ 677857 w 1818990"/>
                <a:gd name="connsiteY26" fmla="*/ 442730 h 1732303"/>
                <a:gd name="connsiteX27" fmla="*/ 685937 w 1818990"/>
                <a:gd name="connsiteY27" fmla="*/ 443628 h 173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8990" h="1732303">
                  <a:moveTo>
                    <a:pt x="779311" y="202057"/>
                  </a:moveTo>
                  <a:cubicBezTo>
                    <a:pt x="773924" y="176912"/>
                    <a:pt x="788289" y="146379"/>
                    <a:pt x="821509" y="146379"/>
                  </a:cubicBezTo>
                  <a:cubicBezTo>
                    <a:pt x="825998" y="146379"/>
                    <a:pt x="830487" y="147277"/>
                    <a:pt x="834078" y="148175"/>
                  </a:cubicBezTo>
                  <a:cubicBezTo>
                    <a:pt x="860115" y="102376"/>
                    <a:pt x="881663" y="52984"/>
                    <a:pt x="908598" y="0"/>
                  </a:cubicBezTo>
                  <a:cubicBezTo>
                    <a:pt x="920269" y="21553"/>
                    <a:pt x="928350" y="35921"/>
                    <a:pt x="935532" y="49392"/>
                  </a:cubicBezTo>
                  <a:cubicBezTo>
                    <a:pt x="1010949" y="201159"/>
                    <a:pt x="1086367" y="353825"/>
                    <a:pt x="1159988" y="506490"/>
                  </a:cubicBezTo>
                  <a:cubicBezTo>
                    <a:pt x="1180638" y="549595"/>
                    <a:pt x="1212960" y="572944"/>
                    <a:pt x="1259647" y="579231"/>
                  </a:cubicBezTo>
                  <a:cubicBezTo>
                    <a:pt x="1348531" y="590905"/>
                    <a:pt x="1436518" y="603477"/>
                    <a:pt x="1525402" y="616948"/>
                  </a:cubicBezTo>
                  <a:cubicBezTo>
                    <a:pt x="1620572" y="630418"/>
                    <a:pt x="1716639" y="644787"/>
                    <a:pt x="1818991" y="660053"/>
                  </a:cubicBezTo>
                  <a:cubicBezTo>
                    <a:pt x="1803728" y="676218"/>
                    <a:pt x="1794749" y="686994"/>
                    <a:pt x="1783976" y="696873"/>
                  </a:cubicBezTo>
                  <a:cubicBezTo>
                    <a:pt x="1662770" y="815413"/>
                    <a:pt x="1541563" y="934851"/>
                    <a:pt x="1418561" y="1052493"/>
                  </a:cubicBezTo>
                  <a:cubicBezTo>
                    <a:pt x="1383546" y="1086619"/>
                    <a:pt x="1367386" y="1124336"/>
                    <a:pt x="1376364" y="1172829"/>
                  </a:cubicBezTo>
                  <a:cubicBezTo>
                    <a:pt x="1393422" y="1265327"/>
                    <a:pt x="1408685" y="1357824"/>
                    <a:pt x="1424846" y="1450321"/>
                  </a:cubicBezTo>
                  <a:cubicBezTo>
                    <a:pt x="1440109" y="1541921"/>
                    <a:pt x="1455372" y="1633520"/>
                    <a:pt x="1472431" y="1731405"/>
                  </a:cubicBezTo>
                  <a:cubicBezTo>
                    <a:pt x="1450883" y="1720629"/>
                    <a:pt x="1436518" y="1714343"/>
                    <a:pt x="1422153" y="1706261"/>
                  </a:cubicBezTo>
                  <a:cubicBezTo>
                    <a:pt x="1274910" y="1629030"/>
                    <a:pt x="1126769" y="1551799"/>
                    <a:pt x="979526" y="1472772"/>
                  </a:cubicBezTo>
                  <a:cubicBezTo>
                    <a:pt x="931941" y="1446729"/>
                    <a:pt x="889743" y="1444933"/>
                    <a:pt x="841261" y="1471874"/>
                  </a:cubicBezTo>
                  <a:cubicBezTo>
                    <a:pt x="714668" y="1541022"/>
                    <a:pt x="586279" y="1606579"/>
                    <a:pt x="457890" y="1673931"/>
                  </a:cubicBezTo>
                  <a:cubicBezTo>
                    <a:pt x="422875" y="1691892"/>
                    <a:pt x="387860" y="1710751"/>
                    <a:pt x="345662" y="1732303"/>
                  </a:cubicBezTo>
                  <a:cubicBezTo>
                    <a:pt x="377086" y="1545513"/>
                    <a:pt x="405816" y="1366804"/>
                    <a:pt x="439036" y="1188096"/>
                  </a:cubicBezTo>
                  <a:cubicBezTo>
                    <a:pt x="449810" y="1130622"/>
                    <a:pt x="437240" y="1087516"/>
                    <a:pt x="395042" y="1048003"/>
                  </a:cubicBezTo>
                  <a:cubicBezTo>
                    <a:pt x="273836" y="933055"/>
                    <a:pt x="155324" y="815413"/>
                    <a:pt x="35913" y="698669"/>
                  </a:cubicBezTo>
                  <a:cubicBezTo>
                    <a:pt x="25139" y="687892"/>
                    <a:pt x="14365" y="677116"/>
                    <a:pt x="0" y="661849"/>
                  </a:cubicBezTo>
                  <a:cubicBezTo>
                    <a:pt x="21548" y="657359"/>
                    <a:pt x="35015" y="654665"/>
                    <a:pt x="47585" y="652869"/>
                  </a:cubicBezTo>
                  <a:cubicBezTo>
                    <a:pt x="206499" y="629520"/>
                    <a:pt x="365414" y="601681"/>
                    <a:pt x="525227" y="585517"/>
                  </a:cubicBezTo>
                  <a:cubicBezTo>
                    <a:pt x="582688" y="579231"/>
                    <a:pt x="620396" y="557678"/>
                    <a:pt x="648229" y="521757"/>
                  </a:cubicBezTo>
                  <a:cubicBezTo>
                    <a:pt x="623090" y="497510"/>
                    <a:pt x="632966" y="442730"/>
                    <a:pt x="677857" y="442730"/>
                  </a:cubicBezTo>
                  <a:cubicBezTo>
                    <a:pt x="680551" y="442730"/>
                    <a:pt x="683244" y="442730"/>
                    <a:pt x="685937" y="443628"/>
                  </a:cubicBezTo>
                </a:path>
              </a:pathLst>
            </a:custGeom>
            <a:solidFill>
              <a:srgbClr val="00BADE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98D52D1-04FA-43DB-81B6-0233401779B4}"/>
                </a:ext>
              </a:extLst>
            </p:cNvPr>
            <p:cNvGrpSpPr/>
            <p:nvPr/>
          </p:nvGrpSpPr>
          <p:grpSpPr>
            <a:xfrm>
              <a:off x="3454400" y="159975"/>
              <a:ext cx="4578885" cy="3280548"/>
              <a:chOff x="3454400" y="159975"/>
              <a:chExt cx="4578885" cy="3280548"/>
            </a:xfrm>
          </p:grpSpPr>
          <p:sp>
            <p:nvSpPr>
              <p:cNvPr id="36" name="Freeform 405">
                <a:extLst>
                  <a:ext uri="{FF2B5EF4-FFF2-40B4-BE49-F238E27FC236}">
                    <a16:creationId xmlns:a16="http://schemas.microsoft.com/office/drawing/2014/main" id="{E267B7EE-09BA-43CE-B63C-FA76F6BE66D2}"/>
                  </a:ext>
                </a:extLst>
              </p:cNvPr>
              <p:cNvSpPr/>
              <p:nvPr/>
            </p:nvSpPr>
            <p:spPr>
              <a:xfrm>
                <a:off x="3454400" y="163639"/>
                <a:ext cx="2024310" cy="3276884"/>
              </a:xfrm>
              <a:custGeom>
                <a:avLst/>
                <a:gdLst>
                  <a:gd name="connsiteX0" fmla="*/ 0 w 2024310"/>
                  <a:gd name="connsiteY0" fmla="*/ 1615139 h 3276884"/>
                  <a:gd name="connsiteX1" fmla="*/ 502781 w 2024310"/>
                  <a:gd name="connsiteY1" fmla="*/ 1456187 h 3276884"/>
                  <a:gd name="connsiteX2" fmla="*/ 659003 w 2024310"/>
                  <a:gd name="connsiteY2" fmla="*/ 1519948 h 3276884"/>
                  <a:gd name="connsiteX3" fmla="*/ 659003 w 2024310"/>
                  <a:gd name="connsiteY3" fmla="*/ 1316094 h 3276884"/>
                  <a:gd name="connsiteX4" fmla="*/ 106841 w 2024310"/>
                  <a:gd name="connsiteY4" fmla="*/ 815891 h 3276884"/>
                  <a:gd name="connsiteX5" fmla="*/ 173280 w 2024310"/>
                  <a:gd name="connsiteY5" fmla="*/ 726986 h 3276884"/>
                  <a:gd name="connsiteX6" fmla="*/ 723646 w 2024310"/>
                  <a:gd name="connsiteY6" fmla="*/ 893122 h 3276884"/>
                  <a:gd name="connsiteX7" fmla="*/ 734420 w 2024310"/>
                  <a:gd name="connsiteY7" fmla="*/ 899408 h 3276884"/>
                  <a:gd name="connsiteX8" fmla="*/ 783800 w 2024310"/>
                  <a:gd name="connsiteY8" fmla="*/ 762009 h 3276884"/>
                  <a:gd name="connsiteX9" fmla="*/ 774822 w 2024310"/>
                  <a:gd name="connsiteY9" fmla="*/ 730578 h 3276884"/>
                  <a:gd name="connsiteX10" fmla="*/ 916678 w 2024310"/>
                  <a:gd name="connsiteY10" fmla="*/ 59748 h 3276884"/>
                  <a:gd name="connsiteX11" fmla="*/ 1036986 w 2024310"/>
                  <a:gd name="connsiteY11" fmla="*/ 2274 h 3276884"/>
                  <a:gd name="connsiteX12" fmla="*/ 1107914 w 2024310"/>
                  <a:gd name="connsiteY12" fmla="*/ 18438 h 3276884"/>
                  <a:gd name="connsiteX13" fmla="*/ 1050454 w 2024310"/>
                  <a:gd name="connsiteY13" fmla="*/ 728782 h 3276884"/>
                  <a:gd name="connsiteX14" fmla="*/ 967854 w 2024310"/>
                  <a:gd name="connsiteY14" fmla="*/ 771887 h 3276884"/>
                  <a:gd name="connsiteX15" fmla="*/ 893335 w 2024310"/>
                  <a:gd name="connsiteY15" fmla="*/ 849118 h 3276884"/>
                  <a:gd name="connsiteX16" fmla="*/ 1940197 w 2024310"/>
                  <a:gd name="connsiteY16" fmla="*/ 2981944 h 3276884"/>
                  <a:gd name="connsiteX17" fmla="*/ 2021001 w 2024310"/>
                  <a:gd name="connsiteY17" fmla="*/ 3077135 h 3276884"/>
                  <a:gd name="connsiteX18" fmla="*/ 1901591 w 2024310"/>
                  <a:gd name="connsiteY18" fmla="*/ 3110362 h 3276884"/>
                  <a:gd name="connsiteX19" fmla="*/ 1574783 w 2024310"/>
                  <a:gd name="connsiteY19" fmla="*/ 2981944 h 3276884"/>
                  <a:gd name="connsiteX20" fmla="*/ 1569396 w 2024310"/>
                  <a:gd name="connsiteY20" fmla="*/ 2989128 h 3276884"/>
                  <a:gd name="connsiteX21" fmla="*/ 1010052 w 2024310"/>
                  <a:gd name="connsiteY21" fmla="*/ 3258537 h 3276884"/>
                  <a:gd name="connsiteX22" fmla="*/ 865502 w 2024310"/>
                  <a:gd name="connsiteY22" fmla="*/ 3200165 h 3276884"/>
                  <a:gd name="connsiteX23" fmla="*/ 823304 w 2024310"/>
                  <a:gd name="connsiteY23" fmla="*/ 3104076 h 3276884"/>
                  <a:gd name="connsiteX24" fmla="*/ 1190514 w 2024310"/>
                  <a:gd name="connsiteY24" fmla="*/ 2715228 h 3276884"/>
                  <a:gd name="connsiteX25" fmla="*/ 1207573 w 2024310"/>
                  <a:gd name="connsiteY25" fmla="*/ 2707146 h 3276884"/>
                  <a:gd name="connsiteX26" fmla="*/ 1040578 w 2024310"/>
                  <a:gd name="connsiteY26" fmla="*/ 2523947 h 3276884"/>
                  <a:gd name="connsiteX27" fmla="*/ 738011 w 2024310"/>
                  <a:gd name="connsiteY27" fmla="*/ 2686491 h 3276884"/>
                  <a:gd name="connsiteX28" fmla="*/ 285508 w 2024310"/>
                  <a:gd name="connsiteY28" fmla="*/ 2471861 h 3276884"/>
                  <a:gd name="connsiteX29" fmla="*/ 289997 w 2024310"/>
                  <a:gd name="connsiteY29" fmla="*/ 2389243 h 3276884"/>
                  <a:gd name="connsiteX30" fmla="*/ 802654 w 2024310"/>
                  <a:gd name="connsiteY30" fmla="*/ 2151264 h 3276884"/>
                  <a:gd name="connsiteX31" fmla="*/ 812530 w 2024310"/>
                  <a:gd name="connsiteY31" fmla="*/ 2148570 h 3276884"/>
                  <a:gd name="connsiteX32" fmla="*/ 725442 w 2024310"/>
                  <a:gd name="connsiteY32" fmla="*/ 1910591 h 3276884"/>
                  <a:gd name="connsiteX33" fmla="*/ 638353 w 2024310"/>
                  <a:gd name="connsiteY33" fmla="*/ 1957289 h 3276884"/>
                  <a:gd name="connsiteX34" fmla="*/ 76315 w 2024310"/>
                  <a:gd name="connsiteY34" fmla="*/ 1790255 h 3276884"/>
                  <a:gd name="connsiteX35" fmla="*/ 0 w 2024310"/>
                  <a:gd name="connsiteY35" fmla="*/ 1670817 h 3276884"/>
                  <a:gd name="connsiteX36" fmla="*/ 0 w 2024310"/>
                  <a:gd name="connsiteY36" fmla="*/ 1615139 h 3276884"/>
                  <a:gd name="connsiteX37" fmla="*/ 1036986 w 2024310"/>
                  <a:gd name="connsiteY37" fmla="*/ 148653 h 3276884"/>
                  <a:gd name="connsiteX38" fmla="*/ 832283 w 2024310"/>
                  <a:gd name="connsiteY38" fmla="*/ 578810 h 3276884"/>
                  <a:gd name="connsiteX39" fmla="*/ 971445 w 2024310"/>
                  <a:gd name="connsiteY39" fmla="*/ 623712 h 3276884"/>
                  <a:gd name="connsiteX40" fmla="*/ 1036986 w 2024310"/>
                  <a:gd name="connsiteY40" fmla="*/ 148653 h 3276884"/>
                  <a:gd name="connsiteX41" fmla="*/ 966956 w 2024310"/>
                  <a:gd name="connsiteY41" fmla="*/ 3096892 h 3276884"/>
                  <a:gd name="connsiteX42" fmla="*/ 1425744 w 2024310"/>
                  <a:gd name="connsiteY42" fmla="*/ 2982841 h 3276884"/>
                  <a:gd name="connsiteX43" fmla="*/ 1341349 w 2024310"/>
                  <a:gd name="connsiteY43" fmla="*/ 2833768 h 3276884"/>
                  <a:gd name="connsiteX44" fmla="*/ 966956 w 2024310"/>
                  <a:gd name="connsiteY44" fmla="*/ 3096892 h 3276884"/>
                  <a:gd name="connsiteX45" fmla="*/ 428262 w 2024310"/>
                  <a:gd name="connsiteY45" fmla="*/ 2426960 h 3276884"/>
                  <a:gd name="connsiteX46" fmla="*/ 910393 w 2024310"/>
                  <a:gd name="connsiteY46" fmla="*/ 2466473 h 3276884"/>
                  <a:gd name="connsiteX47" fmla="*/ 898722 w 2024310"/>
                  <a:gd name="connsiteY47" fmla="*/ 2329074 h 3276884"/>
                  <a:gd name="connsiteX48" fmla="*/ 859217 w 2024310"/>
                  <a:gd name="connsiteY48" fmla="*/ 2308420 h 3276884"/>
                  <a:gd name="connsiteX49" fmla="*/ 428262 w 2024310"/>
                  <a:gd name="connsiteY49" fmla="*/ 2426960 h 3276884"/>
                  <a:gd name="connsiteX50" fmla="*/ 242412 w 2024310"/>
                  <a:gd name="connsiteY50" fmla="*/ 851812 h 3276884"/>
                  <a:gd name="connsiteX51" fmla="*/ 251391 w 2024310"/>
                  <a:gd name="connsiteY51" fmla="*/ 911980 h 3276884"/>
                  <a:gd name="connsiteX52" fmla="*/ 594359 w 2024310"/>
                  <a:gd name="connsiteY52" fmla="*/ 1187676 h 3276884"/>
                  <a:gd name="connsiteX53" fmla="*/ 666185 w 2024310"/>
                  <a:gd name="connsiteY53" fmla="*/ 1087994 h 3276884"/>
                  <a:gd name="connsiteX54" fmla="*/ 242412 w 2024310"/>
                  <a:gd name="connsiteY54" fmla="*/ 851812 h 3276884"/>
                  <a:gd name="connsiteX55" fmla="*/ 154426 w 2024310"/>
                  <a:gd name="connsiteY55" fmla="*/ 1659143 h 3276884"/>
                  <a:gd name="connsiteX56" fmla="*/ 560242 w 2024310"/>
                  <a:gd name="connsiteY56" fmla="*/ 1841443 h 3276884"/>
                  <a:gd name="connsiteX57" fmla="*/ 653616 w 2024310"/>
                  <a:gd name="connsiteY57" fmla="*/ 1755232 h 3276884"/>
                  <a:gd name="connsiteX58" fmla="*/ 597053 w 2024310"/>
                  <a:gd name="connsiteY58" fmla="*/ 1646570 h 3276884"/>
                  <a:gd name="connsiteX59" fmla="*/ 154426 w 2024310"/>
                  <a:gd name="connsiteY59" fmla="*/ 1659143 h 327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24310" h="3276884">
                    <a:moveTo>
                      <a:pt x="0" y="1615139"/>
                    </a:moveTo>
                    <a:cubicBezTo>
                      <a:pt x="140958" y="1478638"/>
                      <a:pt x="305260" y="1410388"/>
                      <a:pt x="502781" y="1456187"/>
                    </a:cubicBezTo>
                    <a:cubicBezTo>
                      <a:pt x="556651" y="1468760"/>
                      <a:pt x="606031" y="1497497"/>
                      <a:pt x="659003" y="1519948"/>
                    </a:cubicBezTo>
                    <a:cubicBezTo>
                      <a:pt x="659003" y="1454391"/>
                      <a:pt x="659003" y="1385243"/>
                      <a:pt x="659003" y="1316094"/>
                    </a:cubicBezTo>
                    <a:cubicBezTo>
                      <a:pt x="296282" y="1369976"/>
                      <a:pt x="107739" y="1079014"/>
                      <a:pt x="106841" y="815891"/>
                    </a:cubicBezTo>
                    <a:cubicBezTo>
                      <a:pt x="106841" y="759315"/>
                      <a:pt x="119411" y="739558"/>
                      <a:pt x="173280" y="726986"/>
                    </a:cubicBezTo>
                    <a:cubicBezTo>
                      <a:pt x="388758" y="674002"/>
                      <a:pt x="578198" y="711719"/>
                      <a:pt x="723646" y="893122"/>
                    </a:cubicBezTo>
                    <a:cubicBezTo>
                      <a:pt x="725442" y="894918"/>
                      <a:pt x="728135" y="895816"/>
                      <a:pt x="734420" y="899408"/>
                    </a:cubicBezTo>
                    <a:cubicBezTo>
                      <a:pt x="751478" y="853608"/>
                      <a:pt x="769435" y="807809"/>
                      <a:pt x="783800" y="762009"/>
                    </a:cubicBezTo>
                    <a:cubicBezTo>
                      <a:pt x="786494" y="753029"/>
                      <a:pt x="781107" y="738660"/>
                      <a:pt x="774822" y="730578"/>
                    </a:cubicBezTo>
                    <a:cubicBezTo>
                      <a:pt x="614111" y="533011"/>
                      <a:pt x="653616" y="228578"/>
                      <a:pt x="916678" y="59748"/>
                    </a:cubicBezTo>
                    <a:cubicBezTo>
                      <a:pt x="954387" y="35501"/>
                      <a:pt x="994789" y="14846"/>
                      <a:pt x="1036986" y="2274"/>
                    </a:cubicBezTo>
                    <a:cubicBezTo>
                      <a:pt x="1057636" y="-4012"/>
                      <a:pt x="1095345" y="3172"/>
                      <a:pt x="1107914" y="18438"/>
                    </a:cubicBezTo>
                    <a:cubicBezTo>
                      <a:pt x="1279399" y="220496"/>
                      <a:pt x="1301844" y="551869"/>
                      <a:pt x="1050454" y="728782"/>
                    </a:cubicBezTo>
                    <a:cubicBezTo>
                      <a:pt x="1025315" y="746742"/>
                      <a:pt x="997482" y="764703"/>
                      <a:pt x="967854" y="771887"/>
                    </a:cubicBezTo>
                    <a:cubicBezTo>
                      <a:pt x="923861" y="782664"/>
                      <a:pt x="907700" y="810502"/>
                      <a:pt x="893335" y="849118"/>
                    </a:cubicBezTo>
                    <a:cubicBezTo>
                      <a:pt x="572812" y="1731883"/>
                      <a:pt x="1046862" y="2697267"/>
                      <a:pt x="1940197" y="2981944"/>
                    </a:cubicBezTo>
                    <a:cubicBezTo>
                      <a:pt x="2011125" y="3004394"/>
                      <a:pt x="2033571" y="3031335"/>
                      <a:pt x="2021001" y="3077135"/>
                    </a:cubicBezTo>
                    <a:cubicBezTo>
                      <a:pt x="2008431" y="3122036"/>
                      <a:pt x="1969825" y="3135507"/>
                      <a:pt x="1901591" y="3110362"/>
                    </a:cubicBezTo>
                    <a:cubicBezTo>
                      <a:pt x="1792954" y="3069951"/>
                      <a:pt x="1686113" y="3025947"/>
                      <a:pt x="1574783" y="2981944"/>
                    </a:cubicBezTo>
                    <a:cubicBezTo>
                      <a:pt x="1575681" y="2980147"/>
                      <a:pt x="1571191" y="2983739"/>
                      <a:pt x="1569396" y="2989128"/>
                    </a:cubicBezTo>
                    <a:cubicBezTo>
                      <a:pt x="1494876" y="3197471"/>
                      <a:pt x="1272216" y="3326788"/>
                      <a:pt x="1010052" y="3258537"/>
                    </a:cubicBezTo>
                    <a:cubicBezTo>
                      <a:pt x="960671" y="3245067"/>
                      <a:pt x="913087" y="3220820"/>
                      <a:pt x="865502" y="3200165"/>
                    </a:cubicBezTo>
                    <a:cubicBezTo>
                      <a:pt x="823304" y="3181306"/>
                      <a:pt x="810735" y="3147181"/>
                      <a:pt x="823304" y="3104076"/>
                    </a:cubicBezTo>
                    <a:cubicBezTo>
                      <a:pt x="878969" y="2910999"/>
                      <a:pt x="987606" y="2769110"/>
                      <a:pt x="1190514" y="2715228"/>
                    </a:cubicBezTo>
                    <a:cubicBezTo>
                      <a:pt x="1195901" y="2713432"/>
                      <a:pt x="1200390" y="2709840"/>
                      <a:pt x="1207573" y="2707146"/>
                    </a:cubicBezTo>
                    <a:cubicBezTo>
                      <a:pt x="1151010" y="2645182"/>
                      <a:pt x="1096243" y="2585013"/>
                      <a:pt x="1040578" y="2523947"/>
                    </a:cubicBezTo>
                    <a:cubicBezTo>
                      <a:pt x="961569" y="2619139"/>
                      <a:pt x="861013" y="2677511"/>
                      <a:pt x="738011" y="2686491"/>
                    </a:cubicBezTo>
                    <a:cubicBezTo>
                      <a:pt x="548570" y="2699961"/>
                      <a:pt x="401327" y="2616445"/>
                      <a:pt x="285508" y="2471861"/>
                    </a:cubicBezTo>
                    <a:cubicBezTo>
                      <a:pt x="263960" y="2445818"/>
                      <a:pt x="271143" y="2415285"/>
                      <a:pt x="289997" y="2389243"/>
                    </a:cubicBezTo>
                    <a:cubicBezTo>
                      <a:pt x="416590" y="2215024"/>
                      <a:pt x="579096" y="2117139"/>
                      <a:pt x="802654" y="2151264"/>
                    </a:cubicBezTo>
                    <a:cubicBezTo>
                      <a:pt x="805348" y="2151264"/>
                      <a:pt x="808041" y="2150366"/>
                      <a:pt x="812530" y="2148570"/>
                    </a:cubicBezTo>
                    <a:cubicBezTo>
                      <a:pt x="783800" y="2069543"/>
                      <a:pt x="755070" y="1991414"/>
                      <a:pt x="725442" y="1910591"/>
                    </a:cubicBezTo>
                    <a:cubicBezTo>
                      <a:pt x="694916" y="1926756"/>
                      <a:pt x="667981" y="1944717"/>
                      <a:pt x="638353" y="1957289"/>
                    </a:cubicBezTo>
                    <a:cubicBezTo>
                      <a:pt x="439036" y="2043500"/>
                      <a:pt x="216375" y="1977944"/>
                      <a:pt x="76315" y="1790255"/>
                    </a:cubicBezTo>
                    <a:cubicBezTo>
                      <a:pt x="48482" y="1752538"/>
                      <a:pt x="25139" y="1711229"/>
                      <a:pt x="0" y="1670817"/>
                    </a:cubicBezTo>
                    <a:cubicBezTo>
                      <a:pt x="0" y="1651060"/>
                      <a:pt x="0" y="1633100"/>
                      <a:pt x="0" y="1615139"/>
                    </a:cubicBezTo>
                    <a:close/>
                    <a:moveTo>
                      <a:pt x="1036986" y="148653"/>
                    </a:moveTo>
                    <a:cubicBezTo>
                      <a:pt x="862809" y="223190"/>
                      <a:pt x="773026" y="412675"/>
                      <a:pt x="832283" y="578810"/>
                    </a:cubicBezTo>
                    <a:cubicBezTo>
                      <a:pt x="860115" y="656939"/>
                      <a:pt x="905006" y="671308"/>
                      <a:pt x="971445" y="623712"/>
                    </a:cubicBezTo>
                    <a:cubicBezTo>
                      <a:pt x="1120484" y="516846"/>
                      <a:pt x="1150112" y="309401"/>
                      <a:pt x="1036986" y="148653"/>
                    </a:cubicBezTo>
                    <a:close/>
                    <a:moveTo>
                      <a:pt x="966956" y="3096892"/>
                    </a:moveTo>
                    <a:cubicBezTo>
                      <a:pt x="1133053" y="3189389"/>
                      <a:pt x="1335962" y="3137303"/>
                      <a:pt x="1425744" y="2982841"/>
                    </a:cubicBezTo>
                    <a:cubicBezTo>
                      <a:pt x="1476920" y="2893936"/>
                      <a:pt x="1444598" y="2836462"/>
                      <a:pt x="1341349" y="2833768"/>
                    </a:cubicBezTo>
                    <a:cubicBezTo>
                      <a:pt x="1167171" y="2827482"/>
                      <a:pt x="1021723" y="2929858"/>
                      <a:pt x="966956" y="3096892"/>
                    </a:cubicBezTo>
                    <a:close/>
                    <a:moveTo>
                      <a:pt x="428262" y="2426960"/>
                    </a:moveTo>
                    <a:cubicBezTo>
                      <a:pt x="552162" y="2575135"/>
                      <a:pt x="774822" y="2593096"/>
                      <a:pt x="910393" y="2466473"/>
                    </a:cubicBezTo>
                    <a:cubicBezTo>
                      <a:pt x="964263" y="2416184"/>
                      <a:pt x="959774" y="2369486"/>
                      <a:pt x="898722" y="2329074"/>
                    </a:cubicBezTo>
                    <a:cubicBezTo>
                      <a:pt x="886152" y="2320992"/>
                      <a:pt x="873582" y="2313808"/>
                      <a:pt x="859217" y="2308420"/>
                    </a:cubicBezTo>
                    <a:cubicBezTo>
                      <a:pt x="702098" y="2241067"/>
                      <a:pt x="535103" y="2286867"/>
                      <a:pt x="428262" y="2426960"/>
                    </a:cubicBezTo>
                    <a:close/>
                    <a:moveTo>
                      <a:pt x="242412" y="851812"/>
                    </a:moveTo>
                    <a:cubicBezTo>
                      <a:pt x="246004" y="873365"/>
                      <a:pt x="247799" y="892223"/>
                      <a:pt x="251391" y="911980"/>
                    </a:cubicBezTo>
                    <a:cubicBezTo>
                      <a:pt x="285508" y="1083504"/>
                      <a:pt x="431853" y="1201146"/>
                      <a:pt x="594359" y="1187676"/>
                    </a:cubicBezTo>
                    <a:cubicBezTo>
                      <a:pt x="658105" y="1182288"/>
                      <a:pt x="680550" y="1150857"/>
                      <a:pt x="666185" y="1087994"/>
                    </a:cubicBezTo>
                    <a:cubicBezTo>
                      <a:pt x="623090" y="906592"/>
                      <a:pt x="427364" y="795236"/>
                      <a:pt x="242412" y="851812"/>
                    </a:cubicBezTo>
                    <a:close/>
                    <a:moveTo>
                      <a:pt x="154426" y="1659143"/>
                    </a:moveTo>
                    <a:cubicBezTo>
                      <a:pt x="225354" y="1812706"/>
                      <a:pt x="405816" y="1893529"/>
                      <a:pt x="560242" y="1841443"/>
                    </a:cubicBezTo>
                    <a:cubicBezTo>
                      <a:pt x="604235" y="1826177"/>
                      <a:pt x="643740" y="1805522"/>
                      <a:pt x="653616" y="1755232"/>
                    </a:cubicBezTo>
                    <a:cubicBezTo>
                      <a:pt x="663492" y="1704942"/>
                      <a:pt x="630272" y="1674409"/>
                      <a:pt x="597053" y="1646570"/>
                    </a:cubicBezTo>
                    <a:cubicBezTo>
                      <a:pt x="477642" y="1549583"/>
                      <a:pt x="281019" y="1555869"/>
                      <a:pt x="154426" y="1659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406">
                <a:extLst>
                  <a:ext uri="{FF2B5EF4-FFF2-40B4-BE49-F238E27FC236}">
                    <a16:creationId xmlns:a16="http://schemas.microsoft.com/office/drawing/2014/main" id="{822B66A5-A25A-41AD-9608-4E2B103C66B0}"/>
                  </a:ext>
                </a:extLst>
              </p:cNvPr>
              <p:cNvSpPr/>
              <p:nvPr/>
            </p:nvSpPr>
            <p:spPr>
              <a:xfrm>
                <a:off x="6010295" y="159975"/>
                <a:ext cx="2022990" cy="3267374"/>
              </a:xfrm>
              <a:custGeom>
                <a:avLst/>
                <a:gdLst>
                  <a:gd name="connsiteX0" fmla="*/ 1289483 w 2022990"/>
                  <a:gd name="connsiteY0" fmla="*/ 907562 h 3267374"/>
                  <a:gd name="connsiteX1" fmla="*/ 1332579 w 2022990"/>
                  <a:gd name="connsiteY1" fmla="*/ 857272 h 3267374"/>
                  <a:gd name="connsiteX2" fmla="*/ 1868579 w 2022990"/>
                  <a:gd name="connsiteY2" fmla="*/ 737834 h 3267374"/>
                  <a:gd name="connsiteX3" fmla="*/ 1913471 w 2022990"/>
                  <a:gd name="connsiteY3" fmla="*/ 796206 h 3267374"/>
                  <a:gd name="connsiteX4" fmla="*/ 1539976 w 2022990"/>
                  <a:gd name="connsiteY4" fmla="*/ 1318861 h 3267374"/>
                  <a:gd name="connsiteX5" fmla="*/ 1451091 w 2022990"/>
                  <a:gd name="connsiteY5" fmla="*/ 1326045 h 3267374"/>
                  <a:gd name="connsiteX6" fmla="*/ 1364002 w 2022990"/>
                  <a:gd name="connsiteY6" fmla="*/ 1319759 h 3267374"/>
                  <a:gd name="connsiteX7" fmla="*/ 1364002 w 2022990"/>
                  <a:gd name="connsiteY7" fmla="*/ 1532592 h 3267374"/>
                  <a:gd name="connsiteX8" fmla="*/ 1597437 w 2022990"/>
                  <a:gd name="connsiteY8" fmla="*/ 1447279 h 3267374"/>
                  <a:gd name="connsiteX9" fmla="*/ 1996968 w 2022990"/>
                  <a:gd name="connsiteY9" fmla="*/ 1594556 h 3267374"/>
                  <a:gd name="connsiteX10" fmla="*/ 2016720 w 2022990"/>
                  <a:gd name="connsiteY10" fmla="*/ 1675379 h 3267374"/>
                  <a:gd name="connsiteX11" fmla="*/ 1525611 w 2022990"/>
                  <a:gd name="connsiteY11" fmla="*/ 1995977 h 3267374"/>
                  <a:gd name="connsiteX12" fmla="*/ 1299359 w 2022990"/>
                  <a:gd name="connsiteY12" fmla="*/ 1909766 h 3267374"/>
                  <a:gd name="connsiteX13" fmla="*/ 1212270 w 2022990"/>
                  <a:gd name="connsiteY13" fmla="*/ 2145050 h 3267374"/>
                  <a:gd name="connsiteX14" fmla="*/ 1403507 w 2022990"/>
                  <a:gd name="connsiteY14" fmla="*/ 2157622 h 3267374"/>
                  <a:gd name="connsiteX15" fmla="*/ 1734804 w 2022990"/>
                  <a:gd name="connsiteY15" fmla="*/ 2396499 h 3267374"/>
                  <a:gd name="connsiteX16" fmla="*/ 1735702 w 2022990"/>
                  <a:gd name="connsiteY16" fmla="*/ 2473730 h 3267374"/>
                  <a:gd name="connsiteX17" fmla="*/ 1040786 w 2022990"/>
                  <a:gd name="connsiteY17" fmla="*/ 2585086 h 3267374"/>
                  <a:gd name="connsiteX18" fmla="*/ 978836 w 2022990"/>
                  <a:gd name="connsiteY18" fmla="*/ 2529407 h 3267374"/>
                  <a:gd name="connsiteX19" fmla="*/ 815432 w 2022990"/>
                  <a:gd name="connsiteY19" fmla="*/ 2708116 h 3267374"/>
                  <a:gd name="connsiteX20" fmla="*/ 837878 w 2022990"/>
                  <a:gd name="connsiteY20" fmla="*/ 2718892 h 3267374"/>
                  <a:gd name="connsiteX21" fmla="*/ 1200599 w 2022990"/>
                  <a:gd name="connsiteY21" fmla="*/ 3113128 h 3267374"/>
                  <a:gd name="connsiteX22" fmla="*/ 1163788 w 2022990"/>
                  <a:gd name="connsiteY22" fmla="*/ 3199339 h 3267374"/>
                  <a:gd name="connsiteX23" fmla="*/ 1007567 w 2022990"/>
                  <a:gd name="connsiteY23" fmla="*/ 3263100 h 3267374"/>
                  <a:gd name="connsiteX24" fmla="*/ 916886 w 2022990"/>
                  <a:gd name="connsiteY24" fmla="*/ 3215504 h 3267374"/>
                  <a:gd name="connsiteX25" fmla="*/ 975245 w 2022990"/>
                  <a:gd name="connsiteY25" fmla="*/ 3133783 h 3267374"/>
                  <a:gd name="connsiteX26" fmla="*/ 1055151 w 2022990"/>
                  <a:gd name="connsiteY26" fmla="*/ 3107740 h 3267374"/>
                  <a:gd name="connsiteX27" fmla="*/ 634072 w 2022990"/>
                  <a:gd name="connsiteY27" fmla="*/ 2859883 h 3267374"/>
                  <a:gd name="connsiteX28" fmla="*/ 590977 w 2022990"/>
                  <a:gd name="connsiteY28" fmla="*/ 2963157 h 3267374"/>
                  <a:gd name="connsiteX29" fmla="*/ 688839 w 2022990"/>
                  <a:gd name="connsiteY29" fmla="*/ 3087983 h 3267374"/>
                  <a:gd name="connsiteX30" fmla="*/ 711285 w 2022990"/>
                  <a:gd name="connsiteY30" fmla="*/ 3103250 h 3267374"/>
                  <a:gd name="connsiteX31" fmla="*/ 742709 w 2022990"/>
                  <a:gd name="connsiteY31" fmla="*/ 3201135 h 3267374"/>
                  <a:gd name="connsiteX32" fmla="*/ 636765 w 2022990"/>
                  <a:gd name="connsiteY32" fmla="*/ 3214606 h 3267374"/>
                  <a:gd name="connsiteX33" fmla="*/ 467975 w 2022990"/>
                  <a:gd name="connsiteY33" fmla="*/ 3023325 h 3267374"/>
                  <a:gd name="connsiteX34" fmla="*/ 449120 w 2022990"/>
                  <a:gd name="connsiteY34" fmla="*/ 2978423 h 3267374"/>
                  <a:gd name="connsiteX35" fmla="*/ 341381 w 2022990"/>
                  <a:gd name="connsiteY35" fmla="*/ 3030509 h 3267374"/>
                  <a:gd name="connsiteX36" fmla="*/ 107947 w 2022990"/>
                  <a:gd name="connsiteY36" fmla="*/ 3120313 h 3267374"/>
                  <a:gd name="connsiteX37" fmla="*/ 3800 w 2022990"/>
                  <a:gd name="connsiteY37" fmla="*/ 3083493 h 3267374"/>
                  <a:gd name="connsiteX38" fmla="*/ 69341 w 2022990"/>
                  <a:gd name="connsiteY38" fmla="*/ 2990996 h 3267374"/>
                  <a:gd name="connsiteX39" fmla="*/ 1055151 w 2022990"/>
                  <a:gd name="connsiteY39" fmla="*/ 2158520 h 3267374"/>
                  <a:gd name="connsiteX40" fmla="*/ 1122488 w 2022990"/>
                  <a:gd name="connsiteY40" fmla="*/ 836618 h 3267374"/>
                  <a:gd name="connsiteX41" fmla="*/ 1069516 w 2022990"/>
                  <a:gd name="connsiteY41" fmla="*/ 783634 h 3267374"/>
                  <a:gd name="connsiteX42" fmla="*/ 815432 w 2022990"/>
                  <a:gd name="connsiteY42" fmla="*/ 204403 h 3267374"/>
                  <a:gd name="connsiteX43" fmla="*/ 907908 w 2022990"/>
                  <a:gd name="connsiteY43" fmla="*/ 31981 h 3267374"/>
                  <a:gd name="connsiteX44" fmla="*/ 986019 w 2022990"/>
                  <a:gd name="connsiteY44" fmla="*/ 5040 h 3267374"/>
                  <a:gd name="connsiteX45" fmla="*/ 1337966 w 2022990"/>
                  <a:gd name="connsiteY45" fmla="*/ 402868 h 3267374"/>
                  <a:gd name="connsiteX46" fmla="*/ 1254468 w 2022990"/>
                  <a:gd name="connsiteY46" fmla="*/ 726160 h 3267374"/>
                  <a:gd name="connsiteX47" fmla="*/ 1245490 w 2022990"/>
                  <a:gd name="connsiteY47" fmla="*/ 786328 h 3267374"/>
                  <a:gd name="connsiteX48" fmla="*/ 1289483 w 2022990"/>
                  <a:gd name="connsiteY48" fmla="*/ 907562 h 3267374"/>
                  <a:gd name="connsiteX49" fmla="*/ 1870375 w 2022990"/>
                  <a:gd name="connsiteY49" fmla="*/ 1665501 h 3267374"/>
                  <a:gd name="connsiteX50" fmla="*/ 1395426 w 2022990"/>
                  <a:gd name="connsiteY50" fmla="*/ 1677175 h 3267374"/>
                  <a:gd name="connsiteX51" fmla="*/ 1417872 w 2022990"/>
                  <a:gd name="connsiteY51" fmla="*/ 1826249 h 3267374"/>
                  <a:gd name="connsiteX52" fmla="*/ 1870375 w 2022990"/>
                  <a:gd name="connsiteY52" fmla="*/ 1665501 h 3267374"/>
                  <a:gd name="connsiteX53" fmla="*/ 984223 w 2022990"/>
                  <a:gd name="connsiteY53" fmla="*/ 147827 h 3267374"/>
                  <a:gd name="connsiteX54" fmla="*/ 938434 w 2022990"/>
                  <a:gd name="connsiteY54" fmla="*/ 247509 h 3267374"/>
                  <a:gd name="connsiteX55" fmla="*/ 1060538 w 2022990"/>
                  <a:gd name="connsiteY55" fmla="*/ 632764 h 3267374"/>
                  <a:gd name="connsiteX56" fmla="*/ 1184438 w 2022990"/>
                  <a:gd name="connsiteY56" fmla="*/ 594149 h 3267374"/>
                  <a:gd name="connsiteX57" fmla="*/ 984223 w 2022990"/>
                  <a:gd name="connsiteY57" fmla="*/ 147827 h 3267374"/>
                  <a:gd name="connsiteX58" fmla="*/ 1594743 w 2022990"/>
                  <a:gd name="connsiteY58" fmla="*/ 2428828 h 3267374"/>
                  <a:gd name="connsiteX59" fmla="*/ 1340659 w 2022990"/>
                  <a:gd name="connsiteY59" fmla="*/ 2281551 h 3267374"/>
                  <a:gd name="connsiteX60" fmla="*/ 1092860 w 2022990"/>
                  <a:gd name="connsiteY60" fmla="*/ 2367762 h 3267374"/>
                  <a:gd name="connsiteX61" fmla="*/ 1089269 w 2022990"/>
                  <a:gd name="connsiteY61" fmla="*/ 2443196 h 3267374"/>
                  <a:gd name="connsiteX62" fmla="*/ 1594743 w 2022990"/>
                  <a:gd name="connsiteY62" fmla="*/ 2428828 h 3267374"/>
                  <a:gd name="connsiteX63" fmla="*/ 1777900 w 2022990"/>
                  <a:gd name="connsiteY63" fmla="*/ 855476 h 3267374"/>
                  <a:gd name="connsiteX64" fmla="*/ 1354127 w 2022990"/>
                  <a:gd name="connsiteY64" fmla="*/ 1103333 h 3267374"/>
                  <a:gd name="connsiteX65" fmla="*/ 1424157 w 2022990"/>
                  <a:gd name="connsiteY65" fmla="*/ 1191340 h 3267374"/>
                  <a:gd name="connsiteX66" fmla="*/ 1777900 w 2022990"/>
                  <a:gd name="connsiteY66" fmla="*/ 855476 h 3267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022990" h="3267374">
                    <a:moveTo>
                      <a:pt x="1289483" y="907562"/>
                    </a:moveTo>
                    <a:cubicBezTo>
                      <a:pt x="1306542" y="887805"/>
                      <a:pt x="1319111" y="872539"/>
                      <a:pt x="1332579" y="857272"/>
                    </a:cubicBezTo>
                    <a:cubicBezTo>
                      <a:pt x="1468150" y="709995"/>
                      <a:pt x="1687219" y="675870"/>
                      <a:pt x="1868579" y="737834"/>
                    </a:cubicBezTo>
                    <a:cubicBezTo>
                      <a:pt x="1888332" y="744120"/>
                      <a:pt x="1912573" y="775551"/>
                      <a:pt x="1913471" y="796206"/>
                    </a:cubicBezTo>
                    <a:cubicBezTo>
                      <a:pt x="1925142" y="1002753"/>
                      <a:pt x="1810221" y="1266775"/>
                      <a:pt x="1539976" y="1318861"/>
                    </a:cubicBezTo>
                    <a:cubicBezTo>
                      <a:pt x="1511246" y="1324249"/>
                      <a:pt x="1480720" y="1326045"/>
                      <a:pt x="1451091" y="1326045"/>
                    </a:cubicBezTo>
                    <a:cubicBezTo>
                      <a:pt x="1423259" y="1326045"/>
                      <a:pt x="1394529" y="1322453"/>
                      <a:pt x="1364002" y="1319759"/>
                    </a:cubicBezTo>
                    <a:cubicBezTo>
                      <a:pt x="1364002" y="1388009"/>
                      <a:pt x="1364002" y="1457158"/>
                      <a:pt x="1364002" y="1532592"/>
                    </a:cubicBezTo>
                    <a:cubicBezTo>
                      <a:pt x="1436726" y="1483200"/>
                      <a:pt x="1512143" y="1451769"/>
                      <a:pt x="1597437" y="1447279"/>
                    </a:cubicBezTo>
                    <a:cubicBezTo>
                      <a:pt x="1751862" y="1439197"/>
                      <a:pt x="1882944" y="1493079"/>
                      <a:pt x="1996968" y="1594556"/>
                    </a:cubicBezTo>
                    <a:cubicBezTo>
                      <a:pt x="2021209" y="1616109"/>
                      <a:pt x="2030188" y="1643050"/>
                      <a:pt x="2016720" y="1675379"/>
                    </a:cubicBezTo>
                    <a:cubicBezTo>
                      <a:pt x="1945792" y="1839719"/>
                      <a:pt x="1767126" y="2016631"/>
                      <a:pt x="1525611" y="1995977"/>
                    </a:cubicBezTo>
                    <a:cubicBezTo>
                      <a:pt x="1443909" y="1988792"/>
                      <a:pt x="1369389" y="1960055"/>
                      <a:pt x="1299359" y="1909766"/>
                    </a:cubicBezTo>
                    <a:cubicBezTo>
                      <a:pt x="1269731" y="1991486"/>
                      <a:pt x="1240103" y="2069615"/>
                      <a:pt x="1212270" y="2145050"/>
                    </a:cubicBezTo>
                    <a:cubicBezTo>
                      <a:pt x="1275118" y="2148642"/>
                      <a:pt x="1340659" y="2145050"/>
                      <a:pt x="1403507" y="2157622"/>
                    </a:cubicBezTo>
                    <a:cubicBezTo>
                      <a:pt x="1548056" y="2187257"/>
                      <a:pt x="1656693" y="2274367"/>
                      <a:pt x="1734804" y="2396499"/>
                    </a:cubicBezTo>
                    <a:cubicBezTo>
                      <a:pt x="1747373" y="2415358"/>
                      <a:pt x="1748271" y="2456667"/>
                      <a:pt x="1735702" y="2473730"/>
                    </a:cubicBezTo>
                    <a:cubicBezTo>
                      <a:pt x="1585765" y="2674889"/>
                      <a:pt x="1279607" y="2784448"/>
                      <a:pt x="1040786" y="2585086"/>
                    </a:cubicBezTo>
                    <a:cubicBezTo>
                      <a:pt x="1020136" y="2568023"/>
                      <a:pt x="1001282" y="2549164"/>
                      <a:pt x="978836" y="2529407"/>
                    </a:cubicBezTo>
                    <a:cubicBezTo>
                      <a:pt x="926763" y="2585984"/>
                      <a:pt x="871995" y="2646152"/>
                      <a:pt x="815432" y="2708116"/>
                    </a:cubicBezTo>
                    <a:cubicBezTo>
                      <a:pt x="823513" y="2711708"/>
                      <a:pt x="829797" y="2716198"/>
                      <a:pt x="837878" y="2718892"/>
                    </a:cubicBezTo>
                    <a:cubicBezTo>
                      <a:pt x="1038990" y="2776366"/>
                      <a:pt x="1147627" y="2919153"/>
                      <a:pt x="1200599" y="3113128"/>
                    </a:cubicBezTo>
                    <a:cubicBezTo>
                      <a:pt x="1210475" y="3150846"/>
                      <a:pt x="1199701" y="3182277"/>
                      <a:pt x="1163788" y="3199339"/>
                    </a:cubicBezTo>
                    <a:cubicBezTo>
                      <a:pt x="1112612" y="3222688"/>
                      <a:pt x="1060538" y="3246037"/>
                      <a:pt x="1007567" y="3263100"/>
                    </a:cubicBezTo>
                    <a:cubicBezTo>
                      <a:pt x="963573" y="3277468"/>
                      <a:pt x="925865" y="3254119"/>
                      <a:pt x="916886" y="3215504"/>
                    </a:cubicBezTo>
                    <a:cubicBezTo>
                      <a:pt x="908806" y="3178685"/>
                      <a:pt x="931252" y="3147254"/>
                      <a:pt x="975245" y="3133783"/>
                    </a:cubicBezTo>
                    <a:cubicBezTo>
                      <a:pt x="1002180" y="3125701"/>
                      <a:pt x="1028216" y="3116720"/>
                      <a:pt x="1055151" y="3107740"/>
                    </a:cubicBezTo>
                    <a:cubicBezTo>
                      <a:pt x="1027319" y="2926338"/>
                      <a:pt x="800169" y="2793429"/>
                      <a:pt x="634072" y="2859883"/>
                    </a:cubicBezTo>
                    <a:cubicBezTo>
                      <a:pt x="584692" y="2879640"/>
                      <a:pt x="564939" y="2915561"/>
                      <a:pt x="590977" y="2963157"/>
                    </a:cubicBezTo>
                    <a:cubicBezTo>
                      <a:pt x="616115" y="3008956"/>
                      <a:pt x="655620" y="3046674"/>
                      <a:pt x="688839" y="3087983"/>
                    </a:cubicBezTo>
                    <a:cubicBezTo>
                      <a:pt x="694226" y="3094269"/>
                      <a:pt x="703204" y="3097862"/>
                      <a:pt x="711285" y="3103250"/>
                    </a:cubicBezTo>
                    <a:cubicBezTo>
                      <a:pt x="752585" y="3131987"/>
                      <a:pt x="764256" y="3167010"/>
                      <a:pt x="742709" y="3201135"/>
                    </a:cubicBezTo>
                    <a:cubicBezTo>
                      <a:pt x="721161" y="3236159"/>
                      <a:pt x="681656" y="3241547"/>
                      <a:pt x="636765" y="3214606"/>
                    </a:cubicBezTo>
                    <a:cubicBezTo>
                      <a:pt x="560450" y="3167908"/>
                      <a:pt x="504785" y="3104148"/>
                      <a:pt x="467975" y="3023325"/>
                    </a:cubicBezTo>
                    <a:cubicBezTo>
                      <a:pt x="461690" y="3009854"/>
                      <a:pt x="456303" y="2996384"/>
                      <a:pt x="449120" y="2978423"/>
                    </a:cubicBezTo>
                    <a:cubicBezTo>
                      <a:pt x="412309" y="2996384"/>
                      <a:pt x="378192" y="3016141"/>
                      <a:pt x="341381" y="3030509"/>
                    </a:cubicBezTo>
                    <a:cubicBezTo>
                      <a:pt x="264168" y="3061940"/>
                      <a:pt x="186956" y="3092474"/>
                      <a:pt x="107947" y="3120313"/>
                    </a:cubicBezTo>
                    <a:cubicBezTo>
                      <a:pt x="54078" y="3139171"/>
                      <a:pt x="16369" y="3123905"/>
                      <a:pt x="3800" y="3083493"/>
                    </a:cubicBezTo>
                    <a:cubicBezTo>
                      <a:pt x="-9668" y="3040388"/>
                      <a:pt x="12778" y="3008956"/>
                      <a:pt x="69341" y="2990996"/>
                    </a:cubicBezTo>
                    <a:cubicBezTo>
                      <a:pt x="513764" y="2850903"/>
                      <a:pt x="846856" y="2574309"/>
                      <a:pt x="1055151" y="2158520"/>
                    </a:cubicBezTo>
                    <a:cubicBezTo>
                      <a:pt x="1269731" y="1730159"/>
                      <a:pt x="1286790" y="1287430"/>
                      <a:pt x="1122488" y="836618"/>
                    </a:cubicBezTo>
                    <a:cubicBezTo>
                      <a:pt x="1112612" y="809677"/>
                      <a:pt x="1099145" y="793512"/>
                      <a:pt x="1069516" y="783634"/>
                    </a:cubicBezTo>
                    <a:cubicBezTo>
                      <a:pt x="839674" y="703709"/>
                      <a:pt x="727446" y="451362"/>
                      <a:pt x="815432" y="204403"/>
                    </a:cubicBezTo>
                    <a:cubicBezTo>
                      <a:pt x="836980" y="143337"/>
                      <a:pt x="874689" y="88557"/>
                      <a:pt x="907908" y="31981"/>
                    </a:cubicBezTo>
                    <a:cubicBezTo>
                      <a:pt x="924967" y="4142"/>
                      <a:pt x="953697" y="-7532"/>
                      <a:pt x="986019" y="5040"/>
                    </a:cubicBezTo>
                    <a:cubicBezTo>
                      <a:pt x="1170970" y="77781"/>
                      <a:pt x="1302951" y="199015"/>
                      <a:pt x="1337966" y="402868"/>
                    </a:cubicBezTo>
                    <a:cubicBezTo>
                      <a:pt x="1358616" y="522306"/>
                      <a:pt x="1328090" y="630968"/>
                      <a:pt x="1254468" y="726160"/>
                    </a:cubicBezTo>
                    <a:cubicBezTo>
                      <a:pt x="1238307" y="746814"/>
                      <a:pt x="1235614" y="762979"/>
                      <a:pt x="1245490" y="786328"/>
                    </a:cubicBezTo>
                    <a:cubicBezTo>
                      <a:pt x="1260753" y="824045"/>
                      <a:pt x="1273323" y="863558"/>
                      <a:pt x="1289483" y="907562"/>
                    </a:cubicBezTo>
                    <a:close/>
                    <a:moveTo>
                      <a:pt x="1870375" y="1665501"/>
                    </a:moveTo>
                    <a:cubicBezTo>
                      <a:pt x="1729417" y="1546961"/>
                      <a:pt x="1529202" y="1553247"/>
                      <a:pt x="1395426" y="1677175"/>
                    </a:cubicBezTo>
                    <a:cubicBezTo>
                      <a:pt x="1332579" y="1736445"/>
                      <a:pt x="1339761" y="1786735"/>
                      <a:pt x="1417872" y="1826249"/>
                    </a:cubicBezTo>
                    <a:cubicBezTo>
                      <a:pt x="1582174" y="1908867"/>
                      <a:pt x="1770716" y="1842413"/>
                      <a:pt x="1870375" y="1665501"/>
                    </a:cubicBezTo>
                    <a:close/>
                    <a:moveTo>
                      <a:pt x="984223" y="147827"/>
                    </a:moveTo>
                    <a:cubicBezTo>
                      <a:pt x="968960" y="181054"/>
                      <a:pt x="950106" y="213383"/>
                      <a:pt x="938434" y="247509"/>
                    </a:cubicBezTo>
                    <a:cubicBezTo>
                      <a:pt x="886360" y="395684"/>
                      <a:pt x="939332" y="558228"/>
                      <a:pt x="1060538" y="632764"/>
                    </a:cubicBezTo>
                    <a:cubicBezTo>
                      <a:pt x="1117999" y="667788"/>
                      <a:pt x="1162890" y="655215"/>
                      <a:pt x="1184438" y="594149"/>
                    </a:cubicBezTo>
                    <a:cubicBezTo>
                      <a:pt x="1247285" y="410950"/>
                      <a:pt x="1173664" y="245713"/>
                      <a:pt x="984223" y="147827"/>
                    </a:cubicBezTo>
                    <a:close/>
                    <a:moveTo>
                      <a:pt x="1594743" y="2428828"/>
                    </a:moveTo>
                    <a:cubicBezTo>
                      <a:pt x="1529202" y="2347107"/>
                      <a:pt x="1447500" y="2292327"/>
                      <a:pt x="1340659" y="2281551"/>
                    </a:cubicBezTo>
                    <a:cubicBezTo>
                      <a:pt x="1245490" y="2272570"/>
                      <a:pt x="1161992" y="2299511"/>
                      <a:pt x="1092860" y="2367762"/>
                    </a:cubicBezTo>
                    <a:cubicBezTo>
                      <a:pt x="1067721" y="2392907"/>
                      <a:pt x="1065925" y="2413561"/>
                      <a:pt x="1089269" y="2443196"/>
                    </a:cubicBezTo>
                    <a:cubicBezTo>
                      <a:pt x="1209577" y="2595862"/>
                      <a:pt x="1468150" y="2590474"/>
                      <a:pt x="1594743" y="2428828"/>
                    </a:cubicBezTo>
                    <a:close/>
                    <a:moveTo>
                      <a:pt x="1777900" y="855476"/>
                    </a:moveTo>
                    <a:cubicBezTo>
                      <a:pt x="1598335" y="795308"/>
                      <a:pt x="1388244" y="917440"/>
                      <a:pt x="1354127" y="1103333"/>
                    </a:cubicBezTo>
                    <a:cubicBezTo>
                      <a:pt x="1343353" y="1159909"/>
                      <a:pt x="1364900" y="1186850"/>
                      <a:pt x="1424157" y="1191340"/>
                    </a:cubicBezTo>
                    <a:cubicBezTo>
                      <a:pt x="1610904" y="1207505"/>
                      <a:pt x="1773410" y="1053941"/>
                      <a:pt x="1777900" y="8554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407">
                <a:extLst>
                  <a:ext uri="{FF2B5EF4-FFF2-40B4-BE49-F238E27FC236}">
                    <a16:creationId xmlns:a16="http://schemas.microsoft.com/office/drawing/2014/main" id="{956C7709-488F-4965-9BE2-58F1372C4C71}"/>
                  </a:ext>
                </a:extLst>
              </p:cNvPr>
              <p:cNvSpPr/>
              <p:nvPr/>
            </p:nvSpPr>
            <p:spPr>
              <a:xfrm>
                <a:off x="4658969" y="648132"/>
                <a:ext cx="2164692" cy="2067396"/>
              </a:xfrm>
              <a:custGeom>
                <a:avLst/>
                <a:gdLst>
                  <a:gd name="connsiteX0" fmla="*/ 1994377 w 2164692"/>
                  <a:gd name="connsiteY0" fmla="*/ 835194 h 2067396"/>
                  <a:gd name="connsiteX1" fmla="*/ 1700788 w 2164692"/>
                  <a:gd name="connsiteY1" fmla="*/ 792088 h 2067396"/>
                  <a:gd name="connsiteX2" fmla="*/ 1435033 w 2164692"/>
                  <a:gd name="connsiteY2" fmla="*/ 754371 h 2067396"/>
                  <a:gd name="connsiteX3" fmla="*/ 1335374 w 2164692"/>
                  <a:gd name="connsiteY3" fmla="*/ 681630 h 2067396"/>
                  <a:gd name="connsiteX4" fmla="*/ 1110918 w 2164692"/>
                  <a:gd name="connsiteY4" fmla="*/ 224532 h 2067396"/>
                  <a:gd name="connsiteX5" fmla="*/ 1083983 w 2164692"/>
                  <a:gd name="connsiteY5" fmla="*/ 175140 h 2067396"/>
                  <a:gd name="connsiteX6" fmla="*/ 995997 w 2164692"/>
                  <a:gd name="connsiteY6" fmla="*/ 345766 h 2067396"/>
                  <a:gd name="connsiteX7" fmla="*/ 928660 w 2164692"/>
                  <a:gd name="connsiteY7" fmla="*/ 381688 h 2067396"/>
                  <a:gd name="connsiteX8" fmla="*/ 873893 w 2164692"/>
                  <a:gd name="connsiteY8" fmla="*/ 332296 h 2067396"/>
                  <a:gd name="connsiteX9" fmla="*/ 882871 w 2164692"/>
                  <a:gd name="connsiteY9" fmla="*/ 277516 h 2067396"/>
                  <a:gd name="connsiteX10" fmla="*/ 987018 w 2164692"/>
                  <a:gd name="connsiteY10" fmla="*/ 64682 h 2067396"/>
                  <a:gd name="connsiteX11" fmla="*/ 1084881 w 2164692"/>
                  <a:gd name="connsiteY11" fmla="*/ 24 h 2067396"/>
                  <a:gd name="connsiteX12" fmla="*/ 1181846 w 2164692"/>
                  <a:gd name="connsiteY12" fmla="*/ 66478 h 2067396"/>
                  <a:gd name="connsiteX13" fmla="*/ 1433237 w 2164692"/>
                  <a:gd name="connsiteY13" fmla="*/ 579255 h 2067396"/>
                  <a:gd name="connsiteX14" fmla="*/ 1498778 w 2164692"/>
                  <a:gd name="connsiteY14" fmla="*/ 627748 h 2067396"/>
                  <a:gd name="connsiteX15" fmla="*/ 2059918 w 2164692"/>
                  <a:gd name="connsiteY15" fmla="*/ 708571 h 2067396"/>
                  <a:gd name="connsiteX16" fmla="*/ 2159576 w 2164692"/>
                  <a:gd name="connsiteY16" fmla="*/ 784904 h 2067396"/>
                  <a:gd name="connsiteX17" fmla="*/ 2120970 w 2164692"/>
                  <a:gd name="connsiteY17" fmla="*/ 900750 h 2067396"/>
                  <a:gd name="connsiteX18" fmla="*/ 1719643 w 2164692"/>
                  <a:gd name="connsiteY18" fmla="*/ 1289598 h 2067396"/>
                  <a:gd name="connsiteX19" fmla="*/ 1690014 w 2164692"/>
                  <a:gd name="connsiteY19" fmla="*/ 1378503 h 2067396"/>
                  <a:gd name="connsiteX20" fmla="*/ 1784286 w 2164692"/>
                  <a:gd name="connsiteY20" fmla="*/ 1920016 h 2067396"/>
                  <a:gd name="connsiteX21" fmla="*/ 1749271 w 2164692"/>
                  <a:gd name="connsiteY21" fmla="*/ 2045740 h 2067396"/>
                  <a:gd name="connsiteX22" fmla="*/ 1615495 w 2164692"/>
                  <a:gd name="connsiteY22" fmla="*/ 2044842 h 2067396"/>
                  <a:gd name="connsiteX23" fmla="*/ 1118101 w 2164692"/>
                  <a:gd name="connsiteY23" fmla="*/ 1781719 h 2067396"/>
                  <a:gd name="connsiteX24" fmla="*/ 1044479 w 2164692"/>
                  <a:gd name="connsiteY24" fmla="*/ 1782617 h 2067396"/>
                  <a:gd name="connsiteX25" fmla="*/ 547085 w 2164692"/>
                  <a:gd name="connsiteY25" fmla="*/ 2044842 h 2067396"/>
                  <a:gd name="connsiteX26" fmla="*/ 414207 w 2164692"/>
                  <a:gd name="connsiteY26" fmla="*/ 2044842 h 2067396"/>
                  <a:gd name="connsiteX27" fmla="*/ 379192 w 2164692"/>
                  <a:gd name="connsiteY27" fmla="*/ 1919118 h 2067396"/>
                  <a:gd name="connsiteX28" fmla="*/ 475259 w 2164692"/>
                  <a:gd name="connsiteY28" fmla="*/ 1365032 h 2067396"/>
                  <a:gd name="connsiteX29" fmla="*/ 453711 w 2164692"/>
                  <a:gd name="connsiteY29" fmla="*/ 1299476 h 2067396"/>
                  <a:gd name="connsiteX30" fmla="*/ 43406 w 2164692"/>
                  <a:gd name="connsiteY30" fmla="*/ 900750 h 2067396"/>
                  <a:gd name="connsiteX31" fmla="*/ 1208 w 2164692"/>
                  <a:gd name="connsiteY31" fmla="*/ 798374 h 2067396"/>
                  <a:gd name="connsiteX32" fmla="*/ 96377 w 2164692"/>
                  <a:gd name="connsiteY32" fmla="*/ 711265 h 2067396"/>
                  <a:gd name="connsiteX33" fmla="*/ 653028 w 2164692"/>
                  <a:gd name="connsiteY33" fmla="*/ 630442 h 2067396"/>
                  <a:gd name="connsiteX34" fmla="*/ 734730 w 2164692"/>
                  <a:gd name="connsiteY34" fmla="*/ 576561 h 2067396"/>
                  <a:gd name="connsiteX35" fmla="*/ 826308 w 2164692"/>
                  <a:gd name="connsiteY35" fmla="*/ 540639 h 2067396"/>
                  <a:gd name="connsiteX36" fmla="*/ 854141 w 2164692"/>
                  <a:gd name="connsiteY36" fmla="*/ 636729 h 2067396"/>
                  <a:gd name="connsiteX37" fmla="*/ 698817 w 2164692"/>
                  <a:gd name="connsiteY37" fmla="*/ 761555 h 2067396"/>
                  <a:gd name="connsiteX38" fmla="*/ 221175 w 2164692"/>
                  <a:gd name="connsiteY38" fmla="*/ 828907 h 2067396"/>
                  <a:gd name="connsiteX39" fmla="*/ 173590 w 2164692"/>
                  <a:gd name="connsiteY39" fmla="*/ 837888 h 2067396"/>
                  <a:gd name="connsiteX40" fmla="*/ 209503 w 2164692"/>
                  <a:gd name="connsiteY40" fmla="*/ 874707 h 2067396"/>
                  <a:gd name="connsiteX41" fmla="*/ 568633 w 2164692"/>
                  <a:gd name="connsiteY41" fmla="*/ 1224041 h 2067396"/>
                  <a:gd name="connsiteX42" fmla="*/ 612626 w 2164692"/>
                  <a:gd name="connsiteY42" fmla="*/ 1364134 h 2067396"/>
                  <a:gd name="connsiteX43" fmla="*/ 519252 w 2164692"/>
                  <a:gd name="connsiteY43" fmla="*/ 1908342 h 2067396"/>
                  <a:gd name="connsiteX44" fmla="*/ 631480 w 2164692"/>
                  <a:gd name="connsiteY44" fmla="*/ 1849970 h 2067396"/>
                  <a:gd name="connsiteX45" fmla="*/ 1014851 w 2164692"/>
                  <a:gd name="connsiteY45" fmla="*/ 1647912 h 2067396"/>
                  <a:gd name="connsiteX46" fmla="*/ 1153116 w 2164692"/>
                  <a:gd name="connsiteY46" fmla="*/ 1648811 h 2067396"/>
                  <a:gd name="connsiteX47" fmla="*/ 1595743 w 2164692"/>
                  <a:gd name="connsiteY47" fmla="*/ 1882299 h 2067396"/>
                  <a:gd name="connsiteX48" fmla="*/ 1646021 w 2164692"/>
                  <a:gd name="connsiteY48" fmla="*/ 1907444 h 2067396"/>
                  <a:gd name="connsiteX49" fmla="*/ 1598436 w 2164692"/>
                  <a:gd name="connsiteY49" fmla="*/ 1626360 h 2067396"/>
                  <a:gd name="connsiteX50" fmla="*/ 1549954 w 2164692"/>
                  <a:gd name="connsiteY50" fmla="*/ 1348868 h 2067396"/>
                  <a:gd name="connsiteX51" fmla="*/ 1592152 w 2164692"/>
                  <a:gd name="connsiteY51" fmla="*/ 1228532 h 2067396"/>
                  <a:gd name="connsiteX52" fmla="*/ 1957566 w 2164692"/>
                  <a:gd name="connsiteY52" fmla="*/ 872911 h 2067396"/>
                  <a:gd name="connsiteX53" fmla="*/ 1994377 w 2164692"/>
                  <a:gd name="connsiteY53" fmla="*/ 835194 h 206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164692" h="2067396">
                    <a:moveTo>
                      <a:pt x="1994377" y="835194"/>
                    </a:moveTo>
                    <a:cubicBezTo>
                      <a:pt x="1892025" y="819927"/>
                      <a:pt x="1795958" y="805559"/>
                      <a:pt x="1700788" y="792088"/>
                    </a:cubicBezTo>
                    <a:cubicBezTo>
                      <a:pt x="1612802" y="779516"/>
                      <a:pt x="1523917" y="766943"/>
                      <a:pt x="1435033" y="754371"/>
                    </a:cubicBezTo>
                    <a:cubicBezTo>
                      <a:pt x="1388346" y="748084"/>
                      <a:pt x="1356024" y="724736"/>
                      <a:pt x="1335374" y="681630"/>
                    </a:cubicBezTo>
                    <a:cubicBezTo>
                      <a:pt x="1260855" y="528965"/>
                      <a:pt x="1185437" y="377197"/>
                      <a:pt x="1110918" y="224532"/>
                    </a:cubicBezTo>
                    <a:cubicBezTo>
                      <a:pt x="1103735" y="210163"/>
                      <a:pt x="1095655" y="196693"/>
                      <a:pt x="1083983" y="175140"/>
                    </a:cubicBezTo>
                    <a:cubicBezTo>
                      <a:pt x="1053458" y="237104"/>
                      <a:pt x="1029216" y="293680"/>
                      <a:pt x="995997" y="345766"/>
                    </a:cubicBezTo>
                    <a:cubicBezTo>
                      <a:pt x="983427" y="365523"/>
                      <a:pt x="950208" y="383484"/>
                      <a:pt x="928660" y="381688"/>
                    </a:cubicBezTo>
                    <a:cubicBezTo>
                      <a:pt x="908908" y="379891"/>
                      <a:pt x="885564" y="353849"/>
                      <a:pt x="873893" y="332296"/>
                    </a:cubicBezTo>
                    <a:cubicBezTo>
                      <a:pt x="866710" y="319723"/>
                      <a:pt x="875688" y="294578"/>
                      <a:pt x="882871" y="277516"/>
                    </a:cubicBezTo>
                    <a:cubicBezTo>
                      <a:pt x="916090" y="205673"/>
                      <a:pt x="952003" y="135627"/>
                      <a:pt x="987018" y="64682"/>
                    </a:cubicBezTo>
                    <a:cubicBezTo>
                      <a:pt x="1006771" y="23373"/>
                      <a:pt x="1038194" y="-874"/>
                      <a:pt x="1084881" y="24"/>
                    </a:cubicBezTo>
                    <a:cubicBezTo>
                      <a:pt x="1131568" y="24"/>
                      <a:pt x="1162094" y="25169"/>
                      <a:pt x="1181846" y="66478"/>
                    </a:cubicBezTo>
                    <a:cubicBezTo>
                      <a:pt x="1266242" y="237104"/>
                      <a:pt x="1350637" y="407730"/>
                      <a:pt x="1433237" y="579255"/>
                    </a:cubicBezTo>
                    <a:cubicBezTo>
                      <a:pt x="1447602" y="609788"/>
                      <a:pt x="1466456" y="623258"/>
                      <a:pt x="1498778" y="627748"/>
                    </a:cubicBezTo>
                    <a:cubicBezTo>
                      <a:pt x="1686423" y="653791"/>
                      <a:pt x="1873170" y="682528"/>
                      <a:pt x="2059918" y="708571"/>
                    </a:cubicBezTo>
                    <a:cubicBezTo>
                      <a:pt x="2108400" y="715755"/>
                      <a:pt x="2144313" y="736410"/>
                      <a:pt x="2159576" y="784904"/>
                    </a:cubicBezTo>
                    <a:cubicBezTo>
                      <a:pt x="2174839" y="832500"/>
                      <a:pt x="2154189" y="868421"/>
                      <a:pt x="2120970" y="900750"/>
                    </a:cubicBezTo>
                    <a:cubicBezTo>
                      <a:pt x="1987194" y="1030964"/>
                      <a:pt x="1855214" y="1161179"/>
                      <a:pt x="1719643" y="1289598"/>
                    </a:cubicBezTo>
                    <a:cubicBezTo>
                      <a:pt x="1691810" y="1316539"/>
                      <a:pt x="1683730" y="1340785"/>
                      <a:pt x="1690014" y="1378503"/>
                    </a:cubicBezTo>
                    <a:cubicBezTo>
                      <a:pt x="1723234" y="1559007"/>
                      <a:pt x="1752862" y="1739512"/>
                      <a:pt x="1784286" y="1920016"/>
                    </a:cubicBezTo>
                    <a:cubicBezTo>
                      <a:pt x="1793264" y="1968510"/>
                      <a:pt x="1791468" y="2012513"/>
                      <a:pt x="1749271" y="2045740"/>
                    </a:cubicBezTo>
                    <a:cubicBezTo>
                      <a:pt x="1705277" y="2079866"/>
                      <a:pt x="1661284" y="2069089"/>
                      <a:pt x="1615495" y="2044842"/>
                    </a:cubicBezTo>
                    <a:cubicBezTo>
                      <a:pt x="1450295" y="1956835"/>
                      <a:pt x="1283300" y="1870624"/>
                      <a:pt x="1118101" y="1781719"/>
                    </a:cubicBezTo>
                    <a:cubicBezTo>
                      <a:pt x="1091166" y="1767351"/>
                      <a:pt x="1070516" y="1768249"/>
                      <a:pt x="1044479" y="1782617"/>
                    </a:cubicBezTo>
                    <a:cubicBezTo>
                      <a:pt x="879280" y="1870624"/>
                      <a:pt x="712284" y="1956835"/>
                      <a:pt x="547085" y="2044842"/>
                    </a:cubicBezTo>
                    <a:cubicBezTo>
                      <a:pt x="501296" y="2069089"/>
                      <a:pt x="458200" y="2078968"/>
                      <a:pt x="414207" y="2044842"/>
                    </a:cubicBezTo>
                    <a:cubicBezTo>
                      <a:pt x="372009" y="2011615"/>
                      <a:pt x="371111" y="1967612"/>
                      <a:pt x="379192" y="1919118"/>
                    </a:cubicBezTo>
                    <a:cubicBezTo>
                      <a:pt x="411513" y="1734124"/>
                      <a:pt x="442040" y="1549129"/>
                      <a:pt x="475259" y="1365032"/>
                    </a:cubicBezTo>
                    <a:cubicBezTo>
                      <a:pt x="480646" y="1336295"/>
                      <a:pt x="474361" y="1319233"/>
                      <a:pt x="453711" y="1299476"/>
                    </a:cubicBezTo>
                    <a:cubicBezTo>
                      <a:pt x="316344" y="1167465"/>
                      <a:pt x="179875" y="1033659"/>
                      <a:pt x="43406" y="900750"/>
                    </a:cubicBezTo>
                    <a:cubicBezTo>
                      <a:pt x="13778" y="872013"/>
                      <a:pt x="-5077" y="840582"/>
                      <a:pt x="1208" y="798374"/>
                    </a:cubicBezTo>
                    <a:cubicBezTo>
                      <a:pt x="9288" y="750779"/>
                      <a:pt x="43406" y="719347"/>
                      <a:pt x="96377" y="711265"/>
                    </a:cubicBezTo>
                    <a:cubicBezTo>
                      <a:pt x="282227" y="684324"/>
                      <a:pt x="467178" y="656485"/>
                      <a:pt x="653028" y="630442"/>
                    </a:cubicBezTo>
                    <a:cubicBezTo>
                      <a:pt x="690737" y="625054"/>
                      <a:pt x="718569" y="616972"/>
                      <a:pt x="734730" y="576561"/>
                    </a:cubicBezTo>
                    <a:cubicBezTo>
                      <a:pt x="751789" y="534353"/>
                      <a:pt x="791293" y="522679"/>
                      <a:pt x="826308" y="540639"/>
                    </a:cubicBezTo>
                    <a:cubicBezTo>
                      <a:pt x="861323" y="558600"/>
                      <a:pt x="870301" y="593623"/>
                      <a:pt x="854141" y="636729"/>
                    </a:cubicBezTo>
                    <a:cubicBezTo>
                      <a:pt x="826308" y="709469"/>
                      <a:pt x="784110" y="752575"/>
                      <a:pt x="698817" y="761555"/>
                    </a:cubicBezTo>
                    <a:cubicBezTo>
                      <a:pt x="539004" y="777720"/>
                      <a:pt x="380090" y="805559"/>
                      <a:pt x="221175" y="828907"/>
                    </a:cubicBezTo>
                    <a:cubicBezTo>
                      <a:pt x="207708" y="830704"/>
                      <a:pt x="195138" y="834296"/>
                      <a:pt x="173590" y="837888"/>
                    </a:cubicBezTo>
                    <a:cubicBezTo>
                      <a:pt x="188853" y="853154"/>
                      <a:pt x="198729" y="863931"/>
                      <a:pt x="209503" y="874707"/>
                    </a:cubicBezTo>
                    <a:cubicBezTo>
                      <a:pt x="328914" y="991451"/>
                      <a:pt x="447426" y="1108195"/>
                      <a:pt x="568633" y="1224041"/>
                    </a:cubicBezTo>
                    <a:cubicBezTo>
                      <a:pt x="610830" y="1264453"/>
                      <a:pt x="623400" y="1307558"/>
                      <a:pt x="612626" y="1364134"/>
                    </a:cubicBezTo>
                    <a:cubicBezTo>
                      <a:pt x="579406" y="1541945"/>
                      <a:pt x="550676" y="1721551"/>
                      <a:pt x="519252" y="1908342"/>
                    </a:cubicBezTo>
                    <a:cubicBezTo>
                      <a:pt x="561450" y="1886789"/>
                      <a:pt x="596465" y="1868828"/>
                      <a:pt x="631480" y="1849970"/>
                    </a:cubicBezTo>
                    <a:cubicBezTo>
                      <a:pt x="758971" y="1782617"/>
                      <a:pt x="888258" y="1717061"/>
                      <a:pt x="1014851" y="1647912"/>
                    </a:cubicBezTo>
                    <a:cubicBezTo>
                      <a:pt x="1063333" y="1620972"/>
                      <a:pt x="1105531" y="1622767"/>
                      <a:pt x="1153116" y="1648811"/>
                    </a:cubicBezTo>
                    <a:cubicBezTo>
                      <a:pt x="1299461" y="1727837"/>
                      <a:pt x="1447602" y="1804170"/>
                      <a:pt x="1595743" y="1882299"/>
                    </a:cubicBezTo>
                    <a:cubicBezTo>
                      <a:pt x="1610108" y="1889483"/>
                      <a:pt x="1624473" y="1896667"/>
                      <a:pt x="1646021" y="1907444"/>
                    </a:cubicBezTo>
                    <a:cubicBezTo>
                      <a:pt x="1629860" y="1809558"/>
                      <a:pt x="1614597" y="1717959"/>
                      <a:pt x="1598436" y="1626360"/>
                    </a:cubicBezTo>
                    <a:cubicBezTo>
                      <a:pt x="1582276" y="1533862"/>
                      <a:pt x="1567012" y="1441365"/>
                      <a:pt x="1549954" y="1348868"/>
                    </a:cubicBezTo>
                    <a:cubicBezTo>
                      <a:pt x="1540976" y="1300374"/>
                      <a:pt x="1557136" y="1262657"/>
                      <a:pt x="1592152" y="1228532"/>
                    </a:cubicBezTo>
                    <a:cubicBezTo>
                      <a:pt x="1714256" y="1110889"/>
                      <a:pt x="1835462" y="991451"/>
                      <a:pt x="1957566" y="872911"/>
                    </a:cubicBezTo>
                    <a:cubicBezTo>
                      <a:pt x="1969238" y="862135"/>
                      <a:pt x="1979113" y="851358"/>
                      <a:pt x="1994377" y="835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408">
                <a:extLst>
                  <a:ext uri="{FF2B5EF4-FFF2-40B4-BE49-F238E27FC236}">
                    <a16:creationId xmlns:a16="http://schemas.microsoft.com/office/drawing/2014/main" id="{85A9C8DB-B976-4725-A880-B2AADE5D7D5F}"/>
                  </a:ext>
                </a:extLst>
              </p:cNvPr>
              <p:cNvSpPr/>
              <p:nvPr/>
            </p:nvSpPr>
            <p:spPr>
              <a:xfrm>
                <a:off x="5871887" y="168271"/>
                <a:ext cx="159266" cy="311931"/>
              </a:xfrm>
              <a:custGeom>
                <a:avLst/>
                <a:gdLst>
                  <a:gd name="connsiteX0" fmla="*/ 159267 w 159266"/>
                  <a:gd name="connsiteY0" fmla="*/ 74873 h 311931"/>
                  <a:gd name="connsiteX1" fmla="*/ 130536 w 159266"/>
                  <a:gd name="connsiteY1" fmla="*/ 259867 h 311931"/>
                  <a:gd name="connsiteX2" fmla="*/ 57812 w 159266"/>
                  <a:gd name="connsiteY2" fmla="*/ 311055 h 311931"/>
                  <a:gd name="connsiteX3" fmla="*/ 352 w 159266"/>
                  <a:gd name="connsiteY3" fmla="*/ 243703 h 311931"/>
                  <a:gd name="connsiteX4" fmla="*/ 29082 w 159266"/>
                  <a:gd name="connsiteY4" fmla="*/ 49728 h 311931"/>
                  <a:gd name="connsiteX5" fmla="*/ 103601 w 159266"/>
                  <a:gd name="connsiteY5" fmla="*/ 1234 h 311931"/>
                  <a:gd name="connsiteX6" fmla="*/ 159267 w 159266"/>
                  <a:gd name="connsiteY6" fmla="*/ 74873 h 3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66" h="311931">
                    <a:moveTo>
                      <a:pt x="159267" y="74873"/>
                    </a:moveTo>
                    <a:cubicBezTo>
                      <a:pt x="150288" y="134143"/>
                      <a:pt x="143106" y="197005"/>
                      <a:pt x="130536" y="259867"/>
                    </a:cubicBezTo>
                    <a:cubicBezTo>
                      <a:pt x="123354" y="296687"/>
                      <a:pt x="95521" y="316443"/>
                      <a:pt x="57812" y="311055"/>
                    </a:cubicBezTo>
                    <a:cubicBezTo>
                      <a:pt x="21002" y="305667"/>
                      <a:pt x="-3239" y="280522"/>
                      <a:pt x="352" y="243703"/>
                    </a:cubicBezTo>
                    <a:cubicBezTo>
                      <a:pt x="6637" y="179045"/>
                      <a:pt x="16512" y="113488"/>
                      <a:pt x="29082" y="49728"/>
                    </a:cubicBezTo>
                    <a:cubicBezTo>
                      <a:pt x="36265" y="12909"/>
                      <a:pt x="65893" y="-5052"/>
                      <a:pt x="103601" y="1234"/>
                    </a:cubicBezTo>
                    <a:cubicBezTo>
                      <a:pt x="140412" y="7521"/>
                      <a:pt x="157471" y="32665"/>
                      <a:pt x="159267" y="748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409">
                <a:extLst>
                  <a:ext uri="{FF2B5EF4-FFF2-40B4-BE49-F238E27FC236}">
                    <a16:creationId xmlns:a16="http://schemas.microsoft.com/office/drawing/2014/main" id="{7F032354-D1BB-4E76-9F33-35EEBD401E36}"/>
                  </a:ext>
                </a:extLst>
              </p:cNvPr>
              <p:cNvSpPr/>
              <p:nvPr/>
            </p:nvSpPr>
            <p:spPr>
              <a:xfrm>
                <a:off x="5466801" y="166889"/>
                <a:ext cx="160355" cy="313885"/>
              </a:xfrm>
              <a:custGeom>
                <a:avLst/>
                <a:gdLst>
                  <a:gd name="connsiteX0" fmla="*/ 160332 w 160355"/>
                  <a:gd name="connsiteY0" fmla="*/ 237003 h 313885"/>
                  <a:gd name="connsiteX1" fmla="*/ 101973 w 160355"/>
                  <a:gd name="connsiteY1" fmla="*/ 313335 h 313885"/>
                  <a:gd name="connsiteX2" fmla="*/ 27454 w 160355"/>
                  <a:gd name="connsiteY2" fmla="*/ 256759 h 313885"/>
                  <a:gd name="connsiteX3" fmla="*/ 519 w 160355"/>
                  <a:gd name="connsiteY3" fmla="*/ 75357 h 313885"/>
                  <a:gd name="connsiteX4" fmla="*/ 56184 w 160355"/>
                  <a:gd name="connsiteY4" fmla="*/ 820 h 313885"/>
                  <a:gd name="connsiteX5" fmla="*/ 132499 w 160355"/>
                  <a:gd name="connsiteY5" fmla="*/ 53804 h 313885"/>
                  <a:gd name="connsiteX6" fmla="*/ 160332 w 160355"/>
                  <a:gd name="connsiteY6" fmla="*/ 237003 h 31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355" h="313885">
                    <a:moveTo>
                      <a:pt x="160332" y="237003"/>
                    </a:moveTo>
                    <a:cubicBezTo>
                      <a:pt x="161229" y="278312"/>
                      <a:pt x="136988" y="307947"/>
                      <a:pt x="101973" y="313335"/>
                    </a:cubicBezTo>
                    <a:cubicBezTo>
                      <a:pt x="67856" y="317825"/>
                      <a:pt x="34637" y="294477"/>
                      <a:pt x="27454" y="256759"/>
                    </a:cubicBezTo>
                    <a:cubicBezTo>
                      <a:pt x="16680" y="196591"/>
                      <a:pt x="7702" y="136423"/>
                      <a:pt x="519" y="75357"/>
                    </a:cubicBezTo>
                    <a:cubicBezTo>
                      <a:pt x="-3970" y="36742"/>
                      <a:pt x="21169" y="6208"/>
                      <a:pt x="56184" y="820"/>
                    </a:cubicBezTo>
                    <a:cubicBezTo>
                      <a:pt x="92097" y="-4568"/>
                      <a:pt x="125316" y="16985"/>
                      <a:pt x="132499" y="53804"/>
                    </a:cubicBezTo>
                    <a:cubicBezTo>
                      <a:pt x="144171" y="116666"/>
                      <a:pt x="151354" y="178631"/>
                      <a:pt x="160332" y="2370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10">
                <a:extLst>
                  <a:ext uri="{FF2B5EF4-FFF2-40B4-BE49-F238E27FC236}">
                    <a16:creationId xmlns:a16="http://schemas.microsoft.com/office/drawing/2014/main" id="{58C60359-2431-4D8B-95EE-8E9FE08B481A}"/>
                  </a:ext>
                </a:extLst>
              </p:cNvPr>
              <p:cNvSpPr/>
              <p:nvPr/>
            </p:nvSpPr>
            <p:spPr>
              <a:xfrm>
                <a:off x="6187892" y="371009"/>
                <a:ext cx="231121" cy="281339"/>
              </a:xfrm>
              <a:custGeom>
                <a:avLst/>
                <a:gdLst>
                  <a:gd name="connsiteX0" fmla="*/ 231122 w 231121"/>
                  <a:gd name="connsiteY0" fmla="*/ 58925 h 281339"/>
                  <a:gd name="connsiteX1" fmla="*/ 210472 w 231121"/>
                  <a:gd name="connsiteY1" fmla="*/ 108317 h 281339"/>
                  <a:gd name="connsiteX2" fmla="*/ 126077 w 231121"/>
                  <a:gd name="connsiteY2" fmla="*/ 244818 h 281339"/>
                  <a:gd name="connsiteX3" fmla="*/ 33601 w 231121"/>
                  <a:gd name="connsiteY3" fmla="*/ 271759 h 281339"/>
                  <a:gd name="connsiteX4" fmla="*/ 12053 w 231121"/>
                  <a:gd name="connsiteY4" fmla="*/ 174771 h 281339"/>
                  <a:gd name="connsiteX5" fmla="*/ 101835 w 231121"/>
                  <a:gd name="connsiteY5" fmla="*/ 31086 h 281339"/>
                  <a:gd name="connsiteX6" fmla="*/ 179946 w 231121"/>
                  <a:gd name="connsiteY6" fmla="*/ 5941 h 281339"/>
                  <a:gd name="connsiteX7" fmla="*/ 231122 w 231121"/>
                  <a:gd name="connsiteY7" fmla="*/ 58925 h 28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121" h="281339">
                    <a:moveTo>
                      <a:pt x="231122" y="58925"/>
                    </a:moveTo>
                    <a:cubicBezTo>
                      <a:pt x="222144" y="81376"/>
                      <a:pt x="218552" y="96642"/>
                      <a:pt x="210472" y="108317"/>
                    </a:cubicBezTo>
                    <a:cubicBezTo>
                      <a:pt x="183537" y="154116"/>
                      <a:pt x="155705" y="199916"/>
                      <a:pt x="126077" y="244818"/>
                    </a:cubicBezTo>
                    <a:cubicBezTo>
                      <a:pt x="101835" y="281637"/>
                      <a:pt x="66820" y="290617"/>
                      <a:pt x="33601" y="271759"/>
                    </a:cubicBezTo>
                    <a:cubicBezTo>
                      <a:pt x="-517" y="252002"/>
                      <a:pt x="-10393" y="213386"/>
                      <a:pt x="12053" y="174771"/>
                    </a:cubicBezTo>
                    <a:cubicBezTo>
                      <a:pt x="40783" y="126277"/>
                      <a:pt x="70411" y="77784"/>
                      <a:pt x="101835" y="31086"/>
                    </a:cubicBezTo>
                    <a:cubicBezTo>
                      <a:pt x="120690" y="2349"/>
                      <a:pt x="151215" y="-7529"/>
                      <a:pt x="179946" y="5941"/>
                    </a:cubicBezTo>
                    <a:cubicBezTo>
                      <a:pt x="200596" y="16717"/>
                      <a:pt x="214961" y="41862"/>
                      <a:pt x="231122" y="589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1">
                <a:extLst>
                  <a:ext uri="{FF2B5EF4-FFF2-40B4-BE49-F238E27FC236}">
                    <a16:creationId xmlns:a16="http://schemas.microsoft.com/office/drawing/2014/main" id="{4223CFBA-6158-4786-B432-1452EB1A5D2C}"/>
                  </a:ext>
                </a:extLst>
              </p:cNvPr>
              <p:cNvSpPr/>
              <p:nvPr/>
            </p:nvSpPr>
            <p:spPr>
              <a:xfrm>
                <a:off x="5084914" y="370440"/>
                <a:ext cx="227981" cy="276684"/>
              </a:xfrm>
              <a:custGeom>
                <a:avLst/>
                <a:gdLst>
                  <a:gd name="connsiteX0" fmla="*/ 227981 w 227981"/>
                  <a:gd name="connsiteY0" fmla="*/ 229223 h 276684"/>
                  <a:gd name="connsiteX1" fmla="*/ 180396 w 227981"/>
                  <a:gd name="connsiteY1" fmla="*/ 275022 h 276684"/>
                  <a:gd name="connsiteX2" fmla="*/ 110366 w 227981"/>
                  <a:gd name="connsiteY2" fmla="*/ 256164 h 276684"/>
                  <a:gd name="connsiteX3" fmla="*/ 8014 w 227981"/>
                  <a:gd name="connsiteY3" fmla="*/ 94518 h 276684"/>
                  <a:gd name="connsiteX4" fmla="*/ 28664 w 227981"/>
                  <a:gd name="connsiteY4" fmla="*/ 15491 h 276684"/>
                  <a:gd name="connsiteX5" fmla="*/ 110366 w 227981"/>
                  <a:gd name="connsiteY5" fmla="*/ 18185 h 276684"/>
                  <a:gd name="connsiteX6" fmla="*/ 223492 w 227981"/>
                  <a:gd name="connsiteY6" fmla="*/ 198690 h 276684"/>
                  <a:gd name="connsiteX7" fmla="*/ 227981 w 227981"/>
                  <a:gd name="connsiteY7" fmla="*/ 229223 h 27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981" h="276684">
                    <a:moveTo>
                      <a:pt x="227981" y="229223"/>
                    </a:moveTo>
                    <a:cubicBezTo>
                      <a:pt x="215412" y="241795"/>
                      <a:pt x="201046" y="269634"/>
                      <a:pt x="180396" y="275022"/>
                    </a:cubicBezTo>
                    <a:cubicBezTo>
                      <a:pt x="159747" y="280410"/>
                      <a:pt x="122038" y="272328"/>
                      <a:pt x="110366" y="256164"/>
                    </a:cubicBezTo>
                    <a:cubicBezTo>
                      <a:pt x="71760" y="205874"/>
                      <a:pt x="39438" y="150196"/>
                      <a:pt x="8014" y="94518"/>
                    </a:cubicBezTo>
                    <a:cubicBezTo>
                      <a:pt x="-8147" y="65781"/>
                      <a:pt x="832" y="35248"/>
                      <a:pt x="28664" y="15491"/>
                    </a:cubicBezTo>
                    <a:cubicBezTo>
                      <a:pt x="55599" y="-4266"/>
                      <a:pt x="91512" y="-6960"/>
                      <a:pt x="110366" y="18185"/>
                    </a:cubicBezTo>
                    <a:cubicBezTo>
                      <a:pt x="152564" y="75659"/>
                      <a:pt x="186681" y="138521"/>
                      <a:pt x="223492" y="198690"/>
                    </a:cubicBezTo>
                    <a:cubicBezTo>
                      <a:pt x="225288" y="204078"/>
                      <a:pt x="224390" y="211262"/>
                      <a:pt x="227981" y="22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396F834-2F8C-4A9F-ACE7-A153643C9B1A}"/>
              </a:ext>
            </a:extLst>
          </p:cNvPr>
          <p:cNvCxnSpPr/>
          <p:nvPr/>
        </p:nvCxnSpPr>
        <p:spPr>
          <a:xfrm>
            <a:off x="663547" y="1154175"/>
            <a:ext cx="78492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6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5962F-4A80-40B0-9242-34DF6FC83FC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0986" y="3927611"/>
            <a:ext cx="2106525" cy="19069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Region</a:t>
            </a:r>
          </a:p>
          <a:p>
            <a:r>
              <a:rPr lang="en-US" b="1" dirty="0"/>
              <a:t>Land</a:t>
            </a:r>
          </a:p>
          <a:p>
            <a:r>
              <a:rPr lang="en-US" b="1" dirty="0" err="1"/>
              <a:t>Städtisch</a:t>
            </a:r>
            <a:r>
              <a:rPr lang="en-US" b="1" dirty="0"/>
              <a:t>/</a:t>
            </a:r>
            <a:r>
              <a:rPr lang="en-US" b="1" dirty="0" err="1"/>
              <a:t>Ländlich</a:t>
            </a:r>
            <a:endParaRPr lang="en-US" b="1" dirty="0"/>
          </a:p>
          <a:p>
            <a:r>
              <a:rPr lang="en-US" b="1" dirty="0" err="1"/>
              <a:t>Dichte</a:t>
            </a:r>
            <a:endParaRPr lang="en-US" b="1" dirty="0"/>
          </a:p>
          <a:p>
            <a:r>
              <a:rPr lang="en-US" b="1" dirty="0" err="1"/>
              <a:t>Sprache</a:t>
            </a:r>
            <a:endParaRPr lang="en-US" b="1" dirty="0"/>
          </a:p>
          <a:p>
            <a:r>
              <a:rPr lang="en-US" b="1" dirty="0"/>
              <a:t>Klima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E5FA-A726-409C-8A77-07AFA699CA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697637" y="3887081"/>
            <a:ext cx="2106525" cy="2060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Alter</a:t>
            </a:r>
          </a:p>
          <a:p>
            <a:r>
              <a:rPr lang="en-US" b="1" dirty="0" err="1"/>
              <a:t>Geschlecht</a:t>
            </a:r>
            <a:endParaRPr lang="en-US" b="1" dirty="0">
              <a:cs typeface="Calibri"/>
            </a:endParaRPr>
          </a:p>
          <a:p>
            <a:r>
              <a:rPr lang="en-US" b="1" dirty="0" err="1"/>
              <a:t>Einkommen</a:t>
            </a:r>
            <a:endParaRPr lang="en-US" b="1" dirty="0">
              <a:cs typeface="Calibri"/>
            </a:endParaRPr>
          </a:p>
          <a:p>
            <a:r>
              <a:rPr lang="en-US" b="1" dirty="0" err="1"/>
              <a:t>Bildung</a:t>
            </a:r>
            <a:r>
              <a:rPr lang="en-US" b="1" dirty="0"/>
              <a:t>/ </a:t>
            </a:r>
            <a:r>
              <a:rPr lang="en-US" b="1" dirty="0" err="1"/>
              <a:t>Beruf</a:t>
            </a:r>
            <a:endParaRPr lang="en-US" b="1" dirty="0">
              <a:cs typeface="Calibri"/>
            </a:endParaRPr>
          </a:p>
          <a:p>
            <a:r>
              <a:rPr lang="en-US" b="1" dirty="0" err="1"/>
              <a:t>Sozialer</a:t>
            </a:r>
            <a:r>
              <a:rPr lang="en-US" b="1" dirty="0"/>
              <a:t> Status</a:t>
            </a:r>
            <a:endParaRPr lang="en-US" b="1" dirty="0">
              <a:cs typeface="Calibri"/>
            </a:endParaRPr>
          </a:p>
          <a:p>
            <a:r>
              <a:rPr lang="en-US" b="1" dirty="0" err="1"/>
              <a:t>Familie</a:t>
            </a:r>
            <a:r>
              <a:rPr lang="en-US" b="1" dirty="0"/>
              <a:t> / </a:t>
            </a:r>
            <a:r>
              <a:rPr lang="en-US" b="1" dirty="0" err="1"/>
              <a:t>Lebensphase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80D04-2E82-49F8-89F0-AB65955242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27562" y="3887081"/>
            <a:ext cx="2279468" cy="1955606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Lebensstil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Glaube</a:t>
            </a:r>
            <a:r>
              <a:rPr lang="en-US" b="1" dirty="0"/>
              <a:t> / </a:t>
            </a:r>
            <a:r>
              <a:rPr lang="en-US" b="1" dirty="0" err="1"/>
              <a:t>Meinung</a:t>
            </a:r>
            <a:endParaRPr lang="en-US" b="1" dirty="0"/>
          </a:p>
          <a:p>
            <a:r>
              <a:rPr lang="en-US" b="1" dirty="0" err="1"/>
              <a:t>Bedenken</a:t>
            </a:r>
            <a:r>
              <a:rPr lang="en-US" b="1" dirty="0"/>
              <a:t> / Angst</a:t>
            </a:r>
          </a:p>
          <a:p>
            <a:r>
              <a:rPr lang="en-US" b="1" dirty="0" err="1"/>
              <a:t>Persönlichkeit</a:t>
            </a:r>
            <a:endParaRPr lang="en-US" b="1" dirty="0"/>
          </a:p>
          <a:p>
            <a:r>
              <a:rPr lang="en-US" b="1" dirty="0" err="1"/>
              <a:t>Werte</a:t>
            </a:r>
            <a:endParaRPr lang="en-US" b="1" dirty="0"/>
          </a:p>
          <a:p>
            <a:r>
              <a:rPr lang="en-US" b="1" dirty="0" err="1"/>
              <a:t>Einstellungen</a:t>
            </a:r>
            <a:endParaRPr lang="en-IE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82588-D4EF-4F1C-9820-485F69D6A2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64489" y="3885664"/>
            <a:ext cx="2106525" cy="2060647"/>
          </a:xfrm>
        </p:spPr>
        <p:txBody>
          <a:bodyPr>
            <a:noAutofit/>
          </a:bodyPr>
          <a:lstStyle/>
          <a:p>
            <a:r>
              <a:rPr lang="en-US" b="1" dirty="0" err="1"/>
              <a:t>Gewünschte</a:t>
            </a:r>
            <a:r>
              <a:rPr lang="en-US" b="1" dirty="0"/>
              <a:t> </a:t>
            </a:r>
            <a:r>
              <a:rPr lang="en-US" b="1" dirty="0" err="1"/>
              <a:t>Leistungen</a:t>
            </a:r>
            <a:endParaRPr lang="en-US" b="1" dirty="0"/>
          </a:p>
          <a:p>
            <a:r>
              <a:rPr lang="en-US" b="1" dirty="0" err="1"/>
              <a:t>Kaufverhalten</a:t>
            </a:r>
            <a:endParaRPr lang="en-US" b="1" dirty="0"/>
          </a:p>
          <a:p>
            <a:r>
              <a:rPr lang="en-US" b="1" dirty="0" err="1"/>
              <a:t>Nutzung</a:t>
            </a:r>
            <a:endParaRPr lang="en-US" b="1" dirty="0"/>
          </a:p>
          <a:p>
            <a:r>
              <a:rPr lang="en-US" b="1" dirty="0" err="1"/>
              <a:t>Absicht</a:t>
            </a:r>
            <a:endParaRPr lang="en-US" b="1" dirty="0"/>
          </a:p>
          <a:p>
            <a:r>
              <a:rPr lang="en-US" b="1" dirty="0" err="1"/>
              <a:t>Anlass</a:t>
            </a:r>
            <a:endParaRPr lang="en-US" b="1" dirty="0"/>
          </a:p>
          <a:p>
            <a:r>
              <a:rPr lang="en-US" b="1" dirty="0" err="1"/>
              <a:t>Käuferphase</a:t>
            </a:r>
            <a:endParaRPr lang="en-US" b="1" dirty="0"/>
          </a:p>
          <a:p>
            <a:r>
              <a:rPr lang="en-US" b="1" dirty="0"/>
              <a:t>Engagement</a:t>
            </a:r>
            <a:endParaRPr lang="en-I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A53C34-EEC1-4519-B095-1B2A9FD3D7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04742" y="3429000"/>
            <a:ext cx="2106525" cy="343396"/>
          </a:xfrm>
          <a:solidFill>
            <a:srgbClr val="FFD100"/>
          </a:solidFill>
        </p:spPr>
        <p:txBody>
          <a:bodyPr>
            <a:normAutofit/>
          </a:bodyPr>
          <a:lstStyle/>
          <a:p>
            <a:r>
              <a:rPr lang="en-US" sz="1600" dirty="0" err="1"/>
              <a:t>Geographische</a:t>
            </a:r>
            <a:r>
              <a:rPr lang="en-US" sz="1600" dirty="0"/>
              <a:t> </a:t>
            </a:r>
            <a:r>
              <a:rPr lang="en-US" sz="1600" dirty="0" err="1"/>
              <a:t>Daten</a:t>
            </a:r>
            <a:endParaRPr lang="en-IE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14926-E361-4649-B1AE-5BAB5CA2A1B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97637" y="3429000"/>
            <a:ext cx="2220563" cy="343396"/>
          </a:xfrm>
          <a:solidFill>
            <a:srgbClr val="FFD100"/>
          </a:solidFill>
        </p:spPr>
        <p:txBody>
          <a:bodyPr>
            <a:noAutofit/>
          </a:bodyPr>
          <a:lstStyle/>
          <a:p>
            <a:pPr algn="l"/>
            <a:r>
              <a:rPr lang="en-US" sz="1600" dirty="0" err="1"/>
              <a:t>Demographische</a:t>
            </a:r>
            <a:r>
              <a:rPr lang="en-US" sz="1600" dirty="0"/>
              <a:t> </a:t>
            </a:r>
            <a:r>
              <a:rPr lang="en-US" sz="1600" dirty="0" err="1"/>
              <a:t>Daten</a:t>
            </a:r>
            <a:endParaRPr lang="en-IE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E0B75F-CCD0-4D3C-9C7E-2256FD6EB9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27562" y="3441700"/>
            <a:ext cx="2279468" cy="343396"/>
          </a:xfrm>
          <a:solidFill>
            <a:srgbClr val="FFD100"/>
          </a:solidFill>
        </p:spPr>
        <p:txBody>
          <a:bodyPr>
            <a:noAutofit/>
          </a:bodyPr>
          <a:lstStyle/>
          <a:p>
            <a:r>
              <a:rPr lang="en-US" sz="1600" dirty="0" err="1"/>
              <a:t>Psychographische</a:t>
            </a:r>
            <a:r>
              <a:rPr lang="en-US" sz="1600" dirty="0"/>
              <a:t> </a:t>
            </a:r>
            <a:r>
              <a:rPr lang="en-US" sz="1600" dirty="0" err="1"/>
              <a:t>Daten</a:t>
            </a:r>
            <a:endParaRPr lang="en-IE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C9E53-FB9C-4834-BFC3-362E095B645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16392" y="3429000"/>
            <a:ext cx="2220563" cy="343396"/>
          </a:xfrm>
          <a:solidFill>
            <a:srgbClr val="FFD100"/>
          </a:solidFill>
        </p:spPr>
        <p:txBody>
          <a:bodyPr>
            <a:normAutofit/>
          </a:bodyPr>
          <a:lstStyle/>
          <a:p>
            <a:r>
              <a:rPr lang="en-US" sz="1600" dirty="0" err="1"/>
              <a:t>Verhaltens</a:t>
            </a:r>
            <a:r>
              <a:rPr lang="en-US" sz="1600" dirty="0"/>
              <a:t> </a:t>
            </a:r>
            <a:r>
              <a:rPr lang="en-US" sz="1600" dirty="0" err="1"/>
              <a:t>Daten</a:t>
            </a:r>
            <a:endParaRPr lang="en-IE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2323C8-6739-4A10-93DF-6E4B954375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764" y="0"/>
            <a:ext cx="12181236" cy="1028423"/>
          </a:xfrm>
          <a:solidFill>
            <a:srgbClr val="FFD100"/>
          </a:solidFill>
        </p:spPr>
        <p:txBody>
          <a:bodyPr anchor="ctr">
            <a:normAutofit/>
          </a:bodyPr>
          <a:lstStyle/>
          <a:p>
            <a:r>
              <a:rPr lang="en-US" b="1" dirty="0"/>
              <a:t>Die </a:t>
            </a:r>
            <a:r>
              <a:rPr lang="en-US" b="1" dirty="0" err="1"/>
              <a:t>Segmentierung</a:t>
            </a:r>
            <a:r>
              <a:rPr lang="en-US" b="1" dirty="0"/>
              <a:t> des </a:t>
            </a:r>
            <a:r>
              <a:rPr lang="en-US" b="1" dirty="0" err="1"/>
              <a:t>Seniorenmarktes</a:t>
            </a:r>
            <a:endParaRPr lang="en-US" b="1" dirty="0"/>
          </a:p>
        </p:txBody>
      </p:sp>
      <p:pic>
        <p:nvPicPr>
          <p:cNvPr id="19" name="Graphic 18" descr="World with solid fill">
            <a:extLst>
              <a:ext uri="{FF2B5EF4-FFF2-40B4-BE49-F238E27FC236}">
                <a16:creationId xmlns:a16="http://schemas.microsoft.com/office/drawing/2014/main" id="{124B22C7-8C4F-4772-8540-570D46B1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9877" y="2267803"/>
            <a:ext cx="914400" cy="914400"/>
          </a:xfrm>
          <a:prstGeom prst="rect">
            <a:avLst/>
          </a:prstGeom>
        </p:spPr>
      </p:pic>
      <p:pic>
        <p:nvPicPr>
          <p:cNvPr id="21" name="Graphic 20" descr="Brain in head outline">
            <a:extLst>
              <a:ext uri="{FF2B5EF4-FFF2-40B4-BE49-F238E27FC236}">
                <a16:creationId xmlns:a16="http://schemas.microsoft.com/office/drawing/2014/main" id="{282EF9A4-975B-4586-867C-F22E3989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0551" y="2133362"/>
            <a:ext cx="914400" cy="914400"/>
          </a:xfrm>
          <a:prstGeom prst="rect">
            <a:avLst/>
          </a:prstGeom>
        </p:spPr>
      </p:pic>
      <p:pic>
        <p:nvPicPr>
          <p:cNvPr id="23" name="Graphic 22" descr="Smiling face outline with solid fill">
            <a:extLst>
              <a:ext uri="{FF2B5EF4-FFF2-40B4-BE49-F238E27FC236}">
                <a16:creationId xmlns:a16="http://schemas.microsoft.com/office/drawing/2014/main" id="{6B5AFCDB-5F6B-4CF2-8558-D4467A5EB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3624" y="2267803"/>
            <a:ext cx="914400" cy="914400"/>
          </a:xfrm>
          <a:prstGeom prst="rect">
            <a:avLst/>
          </a:prstGeom>
        </p:spPr>
      </p:pic>
      <p:pic>
        <p:nvPicPr>
          <p:cNvPr id="25" name="Graphic 24" descr="Male profile outline">
            <a:extLst>
              <a:ext uri="{FF2B5EF4-FFF2-40B4-BE49-F238E27FC236}">
                <a16:creationId xmlns:a16="http://schemas.microsoft.com/office/drawing/2014/main" id="{38FD8EB4-DAED-4620-92F7-1C816B8277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3699" y="22678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2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880FA-AC98-4194-9B9B-1727D792AF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8474" y="1773241"/>
            <a:ext cx="5195087" cy="45259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/>
            <a:r>
              <a:rPr lang="en-US" dirty="0">
                <a:solidFill>
                  <a:srgbClr val="231F20"/>
                </a:solidFill>
                <a:latin typeface="ReithSans"/>
              </a:rPr>
              <a:t>Die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Aufteilung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eines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Marktes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nach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Standort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wird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auch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als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ReithSans"/>
              </a:rPr>
              <a:t>geografische</a:t>
            </a:r>
            <a:r>
              <a:rPr lang="en-US" b="1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ReithSans"/>
              </a:rPr>
              <a:t>Segmentierung</a:t>
            </a:r>
            <a:r>
              <a:rPr lang="en-US" b="1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bezeichnet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Damit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wird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ein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Zielmarkt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nach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dem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Wohnort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der Menschen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aufgeteilt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 Ein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Unternehmen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kann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sich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dafür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entscheiden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Kunden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in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seinem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lokalen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Umfeld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anzusprechen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oder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zu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überlegen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welche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Arten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von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Produkten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sich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an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bestimmten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Orten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verkaufen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würden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 </a:t>
            </a:r>
          </a:p>
          <a:p>
            <a:pPr indent="0"/>
            <a:r>
              <a:rPr lang="en-US" dirty="0">
                <a:solidFill>
                  <a:srgbClr val="231F20"/>
                </a:solidFill>
                <a:latin typeface="ReithSans"/>
              </a:rPr>
              <a:t>Die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Herstellung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und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Lieferung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von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frischen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Mahlzeiten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an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ältere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Menschen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kann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beispielsweise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nur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regional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erfolgen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 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E7ED-A3FD-45D9-8C64-FBEB8E4C05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1371" y="595510"/>
            <a:ext cx="2273862" cy="582221"/>
          </a:xfrm>
          <a:solidFill>
            <a:srgbClr val="FFD100"/>
          </a:solidFill>
        </p:spPr>
        <p:txBody>
          <a:bodyPr>
            <a:normAutofit lnSpcReduction="10000"/>
          </a:bodyPr>
          <a:lstStyle/>
          <a:p>
            <a:r>
              <a:rPr lang="en-US" dirty="0" err="1"/>
              <a:t>Standort</a:t>
            </a:r>
            <a:r>
              <a:rPr lang="en-US" dirty="0"/>
              <a:t>:</a:t>
            </a:r>
            <a:endParaRPr lang="en-IE" dirty="0"/>
          </a:p>
        </p:txBody>
      </p:sp>
      <p:pic>
        <p:nvPicPr>
          <p:cNvPr id="5" name="Graphic 4" descr="World with solid fill">
            <a:extLst>
              <a:ext uri="{FF2B5EF4-FFF2-40B4-BE49-F238E27FC236}">
                <a16:creationId xmlns:a16="http://schemas.microsoft.com/office/drawing/2014/main" id="{F881A584-477B-4BD9-A551-9F3B6B56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817" y="325714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F02F0-F3EC-4809-98DC-196487B34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625" y="2110161"/>
            <a:ext cx="4410998" cy="1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7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AE5C9-8DDD-4302-A053-1F7937BAFF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6566" y="1773241"/>
            <a:ext cx="5251731" cy="45259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/>
            <a:r>
              <a:rPr lang="en-US" b="1" dirty="0">
                <a:solidFill>
                  <a:srgbClr val="231F20"/>
                </a:solidFill>
                <a:latin typeface="ReithSans"/>
              </a:rPr>
              <a:t>Die </a:t>
            </a:r>
            <a:r>
              <a:rPr lang="en-US" b="1" dirty="0" err="1">
                <a:solidFill>
                  <a:srgbClr val="231F20"/>
                </a:solidFill>
                <a:latin typeface="ReithSans"/>
              </a:rPr>
              <a:t>demografische</a:t>
            </a:r>
            <a:r>
              <a:rPr lang="en-US" b="1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ReithSans"/>
              </a:rPr>
              <a:t>Segmentierung</a:t>
            </a:r>
            <a:r>
              <a:rPr lang="en-US" b="1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berücksichtigt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die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Merkmale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von Menschen. Zu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diesen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Merkmalen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können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Alter,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Geschlecht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Rasse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Religion,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Nationalität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Behinderung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ethnische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Zugehörigkeit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sexuelle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Orientierung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und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Beruf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gehören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Berücksichtigen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Sie die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demografischen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Merkmale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der Menschen, auf die Sie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Ihre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Produkte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ausrichten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wollen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</a:t>
            </a:r>
          </a:p>
          <a:p>
            <a:pPr indent="0"/>
            <a:r>
              <a:rPr lang="en-US" dirty="0" err="1">
                <a:solidFill>
                  <a:srgbClr val="231F20"/>
                </a:solidFill>
                <a:latin typeface="ReithSans"/>
              </a:rPr>
              <a:t>Wenn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Sie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Ihre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Lebensmittelprodukte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auf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ältere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Erwachsene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ausrichten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sind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Alter und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Einkommen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die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beiden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wichtigsten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Faktoren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, die es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zu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ReithSans"/>
              </a:rPr>
              <a:t>berücksichtigen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 gilt.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3D0C9-B20B-4C9A-87D8-063D84D449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6899" y="594242"/>
            <a:ext cx="2970194" cy="582221"/>
          </a:xfrm>
          <a:solidFill>
            <a:srgbClr val="FFD100"/>
          </a:solidFill>
        </p:spPr>
        <p:txBody>
          <a:bodyPr>
            <a:normAutofit lnSpcReduction="10000"/>
          </a:bodyPr>
          <a:lstStyle/>
          <a:p>
            <a:r>
              <a:rPr lang="en-US" dirty="0" err="1"/>
              <a:t>Demografie</a:t>
            </a:r>
            <a:r>
              <a:rPr lang="en-US" dirty="0"/>
              <a:t>:</a:t>
            </a:r>
            <a:endParaRPr lang="en-IE" dirty="0"/>
          </a:p>
        </p:txBody>
      </p:sp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FEB83A2F-040D-476F-A08F-6D9C7B4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817" y="281548"/>
            <a:ext cx="914400" cy="914400"/>
          </a:xfrm>
          <a:prstGeom prst="rect">
            <a:avLst/>
          </a:prstGeom>
        </p:spPr>
      </p:pic>
      <p:pic>
        <p:nvPicPr>
          <p:cNvPr id="7" name="Graphic 6" descr="Man and woman with solid fill">
            <a:extLst>
              <a:ext uri="{FF2B5EF4-FFF2-40B4-BE49-F238E27FC236}">
                <a16:creationId xmlns:a16="http://schemas.microsoft.com/office/drawing/2014/main" id="{E1E61F70-00E4-497A-9F68-2DA31751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1474" y="1917812"/>
            <a:ext cx="2035990" cy="2035990"/>
          </a:xfrm>
          <a:prstGeom prst="rect">
            <a:avLst/>
          </a:prstGeom>
        </p:spPr>
      </p:pic>
      <p:pic>
        <p:nvPicPr>
          <p:cNvPr id="9" name="Graphic 8" descr="Man with cane with solid fill">
            <a:extLst>
              <a:ext uri="{FF2B5EF4-FFF2-40B4-BE49-F238E27FC236}">
                <a16:creationId xmlns:a16="http://schemas.microsoft.com/office/drawing/2014/main" id="{D763FA44-8B86-4954-9894-27EDCB2A1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4637" y="858841"/>
            <a:ext cx="914400" cy="914400"/>
          </a:xfrm>
          <a:prstGeom prst="rect">
            <a:avLst/>
          </a:prstGeom>
        </p:spPr>
      </p:pic>
      <p:pic>
        <p:nvPicPr>
          <p:cNvPr id="11" name="Graphic 10" descr="Man with kid with solid fill">
            <a:extLst>
              <a:ext uri="{FF2B5EF4-FFF2-40B4-BE49-F238E27FC236}">
                <a16:creationId xmlns:a16="http://schemas.microsoft.com/office/drawing/2014/main" id="{3C4FE28D-581E-400F-B213-6FE33E49D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3821" y="871279"/>
            <a:ext cx="914400" cy="914400"/>
          </a:xfrm>
          <a:prstGeom prst="rect">
            <a:avLst/>
          </a:prstGeom>
        </p:spPr>
      </p:pic>
      <p:pic>
        <p:nvPicPr>
          <p:cNvPr id="13" name="Graphic 12" descr="Euro with solid fill">
            <a:extLst>
              <a:ext uri="{FF2B5EF4-FFF2-40B4-BE49-F238E27FC236}">
                <a16:creationId xmlns:a16="http://schemas.microsoft.com/office/drawing/2014/main" id="{CE598616-3F2C-42D6-9019-A2CB512CF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5898" y="4091534"/>
            <a:ext cx="657478" cy="657478"/>
          </a:xfrm>
          <a:prstGeom prst="rect">
            <a:avLst/>
          </a:prstGeom>
        </p:spPr>
      </p:pic>
      <p:pic>
        <p:nvPicPr>
          <p:cNvPr id="17" name="Graphic 16" descr="Office worker female with solid fill">
            <a:extLst>
              <a:ext uri="{FF2B5EF4-FFF2-40B4-BE49-F238E27FC236}">
                <a16:creationId xmlns:a16="http://schemas.microsoft.com/office/drawing/2014/main" id="{0784DEB2-3EBA-4F98-94F9-8380810B50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23407" y="4876089"/>
            <a:ext cx="914400" cy="914400"/>
          </a:xfrm>
          <a:prstGeom prst="rect">
            <a:avLst/>
          </a:prstGeom>
        </p:spPr>
      </p:pic>
      <p:pic>
        <p:nvPicPr>
          <p:cNvPr id="19" name="Graphic 18" descr="Graduation cap with solid fill">
            <a:extLst>
              <a:ext uri="{FF2B5EF4-FFF2-40B4-BE49-F238E27FC236}">
                <a16:creationId xmlns:a16="http://schemas.microsoft.com/office/drawing/2014/main" id="{EF03D74A-2CEA-4F19-908C-8D03C266B5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28587" y="40945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287582-C9FC-4130-A60E-EBE792BACE39}"/>
              </a:ext>
            </a:extLst>
          </p:cNvPr>
          <p:cNvSpPr txBox="1"/>
          <p:nvPr/>
        </p:nvSpPr>
        <p:spPr>
          <a:xfrm>
            <a:off x="7484969" y="493614"/>
            <a:ext cx="696079" cy="37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</a:t>
            </a:r>
            <a:endParaRPr lang="en-I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45411F-1B6E-4AFE-A846-3B619614162A}"/>
              </a:ext>
            </a:extLst>
          </p:cNvPr>
          <p:cNvSpPr txBox="1"/>
          <p:nvPr/>
        </p:nvSpPr>
        <p:spPr>
          <a:xfrm>
            <a:off x="8939509" y="1660213"/>
            <a:ext cx="124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Geschlecht</a:t>
            </a:r>
            <a:endParaRPr lang="en-I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0E7293-56B0-4CD8-8127-0E3C24E72D34}"/>
              </a:ext>
            </a:extLst>
          </p:cNvPr>
          <p:cNvSpPr txBox="1"/>
          <p:nvPr/>
        </p:nvSpPr>
        <p:spPr>
          <a:xfrm>
            <a:off x="10405172" y="493614"/>
            <a:ext cx="15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Sozialer</a:t>
            </a:r>
            <a:r>
              <a:rPr lang="en-US" dirty="0"/>
              <a:t> Status</a:t>
            </a:r>
            <a:endParaRPr lang="en-IE" dirty="0"/>
          </a:p>
        </p:txBody>
      </p:sp>
      <p:pic>
        <p:nvPicPr>
          <p:cNvPr id="27" name="Graphic 26" descr="Cycle with people with solid fill">
            <a:extLst>
              <a:ext uri="{FF2B5EF4-FFF2-40B4-BE49-F238E27FC236}">
                <a16:creationId xmlns:a16="http://schemas.microsoft.com/office/drawing/2014/main" id="{3C767147-3CFE-46F5-94FF-3DA3B935FF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71387" y="752380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9E7BC4A-774A-49F1-B020-42EBF8D56F45}"/>
              </a:ext>
            </a:extLst>
          </p:cNvPr>
          <p:cNvSpPr txBox="1"/>
          <p:nvPr/>
        </p:nvSpPr>
        <p:spPr>
          <a:xfrm>
            <a:off x="7369848" y="4876089"/>
            <a:ext cx="13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Einkommen</a:t>
            </a:r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84F7E-380F-4532-989F-D6A2E751A96A}"/>
              </a:ext>
            </a:extLst>
          </p:cNvPr>
          <p:cNvSpPr txBox="1"/>
          <p:nvPr/>
        </p:nvSpPr>
        <p:spPr>
          <a:xfrm>
            <a:off x="9135907" y="5936356"/>
            <a:ext cx="126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Beruf</a:t>
            </a:r>
            <a:endParaRPr lang="en-I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951E4-1C3B-4BF7-8877-9E885C751F43}"/>
              </a:ext>
            </a:extLst>
          </p:cNvPr>
          <p:cNvSpPr txBox="1"/>
          <p:nvPr/>
        </p:nvSpPr>
        <p:spPr>
          <a:xfrm>
            <a:off x="10950795" y="4876089"/>
            <a:ext cx="126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Bildung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249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312DE-1476-4EA2-B23A-713114B55D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9407" y="1491549"/>
            <a:ext cx="5410206" cy="51034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/>
            <a:r>
              <a:rPr lang="en-US" dirty="0" err="1"/>
              <a:t>Psychografie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Lehre</a:t>
            </a:r>
            <a:r>
              <a:rPr lang="en-US" dirty="0"/>
              <a:t> von der </a:t>
            </a:r>
            <a:r>
              <a:rPr lang="en-US" dirty="0" err="1"/>
              <a:t>Persönlichkeit</a:t>
            </a:r>
            <a:r>
              <a:rPr lang="en-US" dirty="0"/>
              <a:t>, den </a:t>
            </a:r>
            <a:r>
              <a:rPr lang="en-US" dirty="0" err="1"/>
              <a:t>Werten</a:t>
            </a:r>
            <a:r>
              <a:rPr lang="en-US" dirty="0"/>
              <a:t>, den </a:t>
            </a:r>
            <a:r>
              <a:rPr lang="en-US" dirty="0" err="1"/>
              <a:t>Einstellungen</a:t>
            </a:r>
            <a:r>
              <a:rPr lang="en-US" dirty="0"/>
              <a:t> und den </a:t>
            </a:r>
            <a:r>
              <a:rPr lang="en-US" dirty="0" err="1"/>
              <a:t>Lebensstilen</a:t>
            </a:r>
            <a:r>
              <a:rPr lang="en-US" dirty="0"/>
              <a:t>. Bei der </a:t>
            </a:r>
            <a:r>
              <a:rPr lang="en-US" dirty="0" err="1"/>
              <a:t>psychografischen</a:t>
            </a:r>
            <a:r>
              <a:rPr lang="en-US" dirty="0"/>
              <a:t> </a:t>
            </a:r>
            <a:r>
              <a:rPr lang="en-US" dirty="0" err="1"/>
              <a:t>Segmentierung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 in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eingeteilt</a:t>
            </a:r>
            <a:r>
              <a:rPr lang="en-US" dirty="0"/>
              <a:t>, die auf </a:t>
            </a:r>
            <a:r>
              <a:rPr lang="en-US" dirty="0" err="1"/>
              <a:t>unterschiedlichen</a:t>
            </a:r>
            <a:r>
              <a:rPr lang="en-US" dirty="0"/>
              <a:t> </a:t>
            </a:r>
            <a:r>
              <a:rPr lang="en-US" b="1" dirty="0" err="1"/>
              <a:t>Persönlichkeitsmerkmalen</a:t>
            </a:r>
            <a:r>
              <a:rPr lang="en-US" b="1" dirty="0"/>
              <a:t>, </a:t>
            </a:r>
            <a:r>
              <a:rPr lang="en-US" b="1" dirty="0" err="1"/>
              <a:t>Werten</a:t>
            </a:r>
            <a:r>
              <a:rPr lang="en-US" b="1" dirty="0"/>
              <a:t>, </a:t>
            </a:r>
            <a:r>
              <a:rPr lang="en-US" b="1" dirty="0" err="1"/>
              <a:t>Einstellungen</a:t>
            </a:r>
            <a:r>
              <a:rPr lang="en-US" b="1" dirty="0"/>
              <a:t>, </a:t>
            </a:r>
            <a:r>
              <a:rPr lang="en-US" b="1" dirty="0" err="1"/>
              <a:t>Interessen</a:t>
            </a:r>
            <a:r>
              <a:rPr lang="en-US" b="1" dirty="0"/>
              <a:t> und </a:t>
            </a:r>
            <a:r>
              <a:rPr lang="en-US" b="1" dirty="0" err="1"/>
              <a:t>Lebensstilen</a:t>
            </a:r>
            <a:r>
              <a:rPr lang="en-US" dirty="0"/>
              <a:t> der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basieren</a:t>
            </a:r>
            <a:r>
              <a:rPr lang="en-US" dirty="0"/>
              <a:t>. </a:t>
            </a:r>
            <a:r>
              <a:rPr lang="en-US" dirty="0" err="1"/>
              <a:t>Diese</a:t>
            </a:r>
            <a:r>
              <a:rPr lang="en-US" dirty="0"/>
              <a:t> Form der </a:t>
            </a:r>
            <a:r>
              <a:rPr lang="en-US" dirty="0" err="1"/>
              <a:t>Segmentierung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vorteilhaft</a:t>
            </a:r>
            <a:r>
              <a:rPr lang="en-US" dirty="0"/>
              <a:t>,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hilft</a:t>
            </a:r>
            <a:r>
              <a:rPr lang="en-US" dirty="0"/>
              <a:t>, </a:t>
            </a:r>
            <a:r>
              <a:rPr lang="en-US" dirty="0" err="1"/>
              <a:t>besser</a:t>
            </a:r>
            <a:r>
              <a:rPr lang="en-US" dirty="0"/>
              <a:t> auf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einzugehen</a:t>
            </a:r>
            <a:r>
              <a:rPr lang="en-US" dirty="0"/>
              <a:t>, </a:t>
            </a:r>
            <a:r>
              <a:rPr lang="en-US" dirty="0" err="1"/>
              <a:t>geeignetere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entwickeln</a:t>
            </a:r>
            <a:r>
              <a:rPr lang="en-US" dirty="0"/>
              <a:t> und das Marketing </a:t>
            </a:r>
            <a:r>
              <a:rPr lang="en-US" dirty="0" err="1"/>
              <a:t>gezielt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verbessern</a:t>
            </a:r>
            <a:r>
              <a:rPr lang="en-US" dirty="0"/>
              <a:t>.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</a:t>
            </a:r>
            <a:r>
              <a:rPr lang="en-US" dirty="0" err="1"/>
              <a:t>Erwachsene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und </a:t>
            </a:r>
            <a:r>
              <a:rPr lang="en-US" dirty="0" err="1"/>
              <a:t>aufgeschlossen</a:t>
            </a:r>
            <a:r>
              <a:rPr lang="en-US" dirty="0"/>
              <a:t> </a:t>
            </a:r>
            <a:r>
              <a:rPr lang="en-US" dirty="0" err="1"/>
              <a:t>gegenüber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Produkten</a:t>
            </a:r>
            <a:r>
              <a:rPr lang="en-US" dirty="0"/>
              <a:t>, </a:t>
            </a:r>
            <a:r>
              <a:rPr lang="en-US" dirty="0" err="1"/>
              <a:t>während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verschlossene</a:t>
            </a:r>
            <a:r>
              <a:rPr lang="en-US" dirty="0"/>
              <a:t> </a:t>
            </a:r>
            <a:r>
              <a:rPr lang="en-US" dirty="0" err="1"/>
              <a:t>Haltung</a:t>
            </a:r>
            <a:r>
              <a:rPr lang="en-US" dirty="0"/>
              <a:t> </a:t>
            </a:r>
            <a:r>
              <a:rPr lang="en-US" dirty="0" err="1"/>
              <a:t>einnehmen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156A-EDA8-4505-9D6E-AF3776E82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3203" y="404601"/>
            <a:ext cx="3253073" cy="669423"/>
          </a:xfrm>
          <a:solidFill>
            <a:srgbClr val="FFD100"/>
          </a:solidFill>
        </p:spPr>
        <p:txBody>
          <a:bodyPr anchor="ctr">
            <a:noAutofit/>
          </a:bodyPr>
          <a:lstStyle/>
          <a:p>
            <a:r>
              <a:rPr lang="en-US" dirty="0" err="1"/>
              <a:t>Psychografie</a:t>
            </a:r>
            <a:r>
              <a:rPr lang="en-US" dirty="0"/>
              <a:t>:</a:t>
            </a:r>
            <a:endParaRPr lang="en-IE" dirty="0"/>
          </a:p>
        </p:txBody>
      </p:sp>
      <p:pic>
        <p:nvPicPr>
          <p:cNvPr id="5" name="Graphic 4" descr="Smiling face outline with solid fill">
            <a:extLst>
              <a:ext uri="{FF2B5EF4-FFF2-40B4-BE49-F238E27FC236}">
                <a16:creationId xmlns:a16="http://schemas.microsoft.com/office/drawing/2014/main" id="{01819340-81C8-478F-B569-297668071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817" y="32571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4930D-6C7A-4C18-BB5F-97CBE1F88AF7}"/>
              </a:ext>
            </a:extLst>
          </p:cNvPr>
          <p:cNvSpPr txBox="1"/>
          <p:nvPr/>
        </p:nvSpPr>
        <p:spPr>
          <a:xfrm>
            <a:off x="7394097" y="614387"/>
            <a:ext cx="4501195" cy="2246769"/>
          </a:xfrm>
          <a:prstGeom prst="rect">
            <a:avLst/>
          </a:prstGeom>
          <a:solidFill>
            <a:srgbClr val="FFD1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</a:rPr>
              <a:t>" Bei der </a:t>
            </a:r>
            <a:r>
              <a:rPr lang="en-US" sz="2000" i="1" dirty="0" err="1">
                <a:solidFill>
                  <a:srgbClr val="000000"/>
                </a:solidFill>
              </a:rPr>
              <a:t>Psychografie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geht</a:t>
            </a:r>
            <a:r>
              <a:rPr lang="en-US" sz="2000" i="1" dirty="0">
                <a:solidFill>
                  <a:srgbClr val="000000"/>
                </a:solidFill>
              </a:rPr>
              <a:t> es </a:t>
            </a:r>
            <a:r>
              <a:rPr lang="en-US" sz="2000" i="1" dirty="0" err="1">
                <a:solidFill>
                  <a:srgbClr val="000000"/>
                </a:solidFill>
              </a:rPr>
              <a:t>darum</a:t>
            </a:r>
            <a:r>
              <a:rPr lang="en-US" sz="2000" i="1" dirty="0">
                <a:solidFill>
                  <a:srgbClr val="000000"/>
                </a:solidFill>
              </a:rPr>
              <a:t>, die </a:t>
            </a:r>
            <a:r>
              <a:rPr lang="en-US" sz="2000" i="1" dirty="0" err="1">
                <a:solidFill>
                  <a:srgbClr val="000000"/>
                </a:solidFill>
              </a:rPr>
              <a:t>demografischen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Informationen</a:t>
            </a:r>
            <a:r>
              <a:rPr lang="en-US" sz="2000" i="1" dirty="0">
                <a:solidFill>
                  <a:srgbClr val="000000"/>
                </a:solidFill>
              </a:rPr>
              <a:t>, die Sie </a:t>
            </a:r>
            <a:r>
              <a:rPr lang="en-US" sz="2000" i="1" dirty="0" err="1">
                <a:solidFill>
                  <a:srgbClr val="000000"/>
                </a:solidFill>
              </a:rPr>
              <a:t>über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Ihre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Kunden</a:t>
            </a:r>
            <a:r>
              <a:rPr lang="en-US" sz="2000" i="1" dirty="0">
                <a:solidFill>
                  <a:srgbClr val="000000"/>
                </a:solidFill>
              </a:rPr>
              <a:t>-Persona </a:t>
            </a:r>
            <a:r>
              <a:rPr lang="en-US" sz="2000" i="1" dirty="0" err="1">
                <a:solidFill>
                  <a:srgbClr val="000000"/>
                </a:solidFill>
              </a:rPr>
              <a:t>haben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zu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nutzen</a:t>
            </a:r>
            <a:r>
              <a:rPr lang="en-US" sz="2000" i="1" dirty="0">
                <a:solidFill>
                  <a:srgbClr val="000000"/>
                </a:solidFill>
              </a:rPr>
              <a:t>, um </a:t>
            </a:r>
            <a:r>
              <a:rPr lang="en-US" sz="2000" i="1" dirty="0" err="1">
                <a:solidFill>
                  <a:srgbClr val="000000"/>
                </a:solidFill>
              </a:rPr>
              <a:t>mehr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über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ihren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Lebensstil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ihre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Verhaltensweisen</a:t>
            </a:r>
            <a:r>
              <a:rPr lang="en-US" sz="2000" i="1" dirty="0">
                <a:solidFill>
                  <a:srgbClr val="000000"/>
                </a:solidFill>
              </a:rPr>
              <a:t> und </a:t>
            </a:r>
            <a:r>
              <a:rPr lang="en-US" sz="2000" i="1" dirty="0" err="1">
                <a:solidFill>
                  <a:srgbClr val="000000"/>
                </a:solidFill>
              </a:rPr>
              <a:t>ihre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Gewohnheiten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herauszufinden</a:t>
            </a:r>
            <a:r>
              <a:rPr lang="en-US" sz="2000" i="1" dirty="0">
                <a:solidFill>
                  <a:srgbClr val="000000"/>
                </a:solidFill>
              </a:rPr>
              <a:t>." </a:t>
            </a:r>
            <a:endParaRPr lang="en-US" sz="2000" b="0" i="1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1" dirty="0">
                <a:solidFill>
                  <a:srgbClr val="000000"/>
                </a:solidFill>
                <a:effectLst/>
              </a:rPr>
              <a:t>- HubSpot</a:t>
            </a:r>
            <a:endParaRPr lang="en-IE" sz="2000" i="1" dirty="0">
              <a:solidFill>
                <a:srgbClr val="000000"/>
              </a:solidFill>
            </a:endParaRPr>
          </a:p>
        </p:txBody>
      </p:sp>
      <p:pic>
        <p:nvPicPr>
          <p:cNvPr id="9" name="Graphic 8" descr="Disk jockey male with solid fill">
            <a:extLst>
              <a:ext uri="{FF2B5EF4-FFF2-40B4-BE49-F238E27FC236}">
                <a16:creationId xmlns:a16="http://schemas.microsoft.com/office/drawing/2014/main" id="{118A04BD-B212-4088-A250-5ECFDA387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036" y="2866604"/>
            <a:ext cx="914400" cy="914400"/>
          </a:xfrm>
          <a:prstGeom prst="rect">
            <a:avLst/>
          </a:prstGeom>
        </p:spPr>
      </p:pic>
      <p:pic>
        <p:nvPicPr>
          <p:cNvPr id="11" name="Graphic 10" descr="Newspaper with solid fill">
            <a:extLst>
              <a:ext uri="{FF2B5EF4-FFF2-40B4-BE49-F238E27FC236}">
                <a16:creationId xmlns:a16="http://schemas.microsoft.com/office/drawing/2014/main" id="{17C6136D-D593-4943-B5F8-D0CC07979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9866" y="2822200"/>
            <a:ext cx="914400" cy="914400"/>
          </a:xfrm>
          <a:prstGeom prst="rect">
            <a:avLst/>
          </a:prstGeom>
        </p:spPr>
      </p:pic>
      <p:pic>
        <p:nvPicPr>
          <p:cNvPr id="17" name="Graphic 16" descr="Artificial Intelligence outline">
            <a:extLst>
              <a:ext uri="{FF2B5EF4-FFF2-40B4-BE49-F238E27FC236}">
                <a16:creationId xmlns:a16="http://schemas.microsoft.com/office/drawing/2014/main" id="{D6BC8175-F305-4785-9EAE-BA2469E7A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9866" y="3911235"/>
            <a:ext cx="914400" cy="914400"/>
          </a:xfrm>
          <a:prstGeom prst="rect">
            <a:avLst/>
          </a:prstGeom>
        </p:spPr>
      </p:pic>
      <p:grpSp>
        <p:nvGrpSpPr>
          <p:cNvPr id="18" name="Graphic 3">
            <a:extLst>
              <a:ext uri="{FF2B5EF4-FFF2-40B4-BE49-F238E27FC236}">
                <a16:creationId xmlns:a16="http://schemas.microsoft.com/office/drawing/2014/main" id="{B295B7FE-5B44-4FBB-BAB4-2F7BF87F3381}"/>
              </a:ext>
            </a:extLst>
          </p:cNvPr>
          <p:cNvGrpSpPr/>
          <p:nvPr/>
        </p:nvGrpSpPr>
        <p:grpSpPr>
          <a:xfrm>
            <a:off x="7394098" y="5157856"/>
            <a:ext cx="952955" cy="888654"/>
            <a:chOff x="781761" y="3715924"/>
            <a:chExt cx="914639" cy="888654"/>
          </a:xfrm>
        </p:grpSpPr>
        <p:sp>
          <p:nvSpPr>
            <p:cNvPr id="19" name="Freeform 1176">
              <a:extLst>
                <a:ext uri="{FF2B5EF4-FFF2-40B4-BE49-F238E27FC236}">
                  <a16:creationId xmlns:a16="http://schemas.microsoft.com/office/drawing/2014/main" id="{302C8111-008A-4525-B499-A9C8FE025F20}"/>
                </a:ext>
              </a:extLst>
            </p:cNvPr>
            <p:cNvSpPr/>
            <p:nvPr/>
          </p:nvSpPr>
          <p:spPr>
            <a:xfrm>
              <a:off x="957069" y="3882683"/>
              <a:ext cx="548180" cy="617670"/>
            </a:xfrm>
            <a:custGeom>
              <a:avLst/>
              <a:gdLst>
                <a:gd name="connsiteX0" fmla="*/ 395188 w 548180"/>
                <a:gd name="connsiteY0" fmla="*/ 538131 h 617670"/>
                <a:gd name="connsiteX1" fmla="*/ 395188 w 548180"/>
                <a:gd name="connsiteY1" fmla="*/ 475047 h 617670"/>
                <a:gd name="connsiteX2" fmla="*/ 354046 w 548180"/>
                <a:gd name="connsiteY2" fmla="*/ 433906 h 617670"/>
                <a:gd name="connsiteX3" fmla="*/ 312905 w 548180"/>
                <a:gd name="connsiteY3" fmla="*/ 475047 h 617670"/>
                <a:gd name="connsiteX4" fmla="*/ 312905 w 548180"/>
                <a:gd name="connsiteY4" fmla="*/ 507960 h 617670"/>
                <a:gd name="connsiteX5" fmla="*/ 299191 w 548180"/>
                <a:gd name="connsiteY5" fmla="*/ 521674 h 617670"/>
                <a:gd name="connsiteX6" fmla="*/ 285477 w 548180"/>
                <a:gd name="connsiteY6" fmla="*/ 507960 h 617670"/>
                <a:gd name="connsiteX7" fmla="*/ 285477 w 548180"/>
                <a:gd name="connsiteY7" fmla="*/ 491504 h 617670"/>
                <a:gd name="connsiteX8" fmla="*/ 266277 w 548180"/>
                <a:gd name="connsiteY8" fmla="*/ 455848 h 617670"/>
                <a:gd name="connsiteX9" fmla="*/ 173024 w 548180"/>
                <a:gd name="connsiteY9" fmla="*/ 395507 h 617670"/>
                <a:gd name="connsiteX10" fmla="*/ 57828 w 548180"/>
                <a:gd name="connsiteY10" fmla="*/ 294025 h 617670"/>
                <a:gd name="connsiteX11" fmla="*/ 230 w 548180"/>
                <a:gd name="connsiteY11" fmla="*/ 137687 h 617670"/>
                <a:gd name="connsiteX12" fmla="*/ 142853 w 548180"/>
                <a:gd name="connsiteY12" fmla="*/ 549 h 617670"/>
                <a:gd name="connsiteX13" fmla="*/ 258049 w 548180"/>
                <a:gd name="connsiteY13" fmla="*/ 74604 h 617670"/>
                <a:gd name="connsiteX14" fmla="*/ 260793 w 548180"/>
                <a:gd name="connsiteY14" fmla="*/ 80090 h 617670"/>
                <a:gd name="connsiteX15" fmla="*/ 274507 w 548180"/>
                <a:gd name="connsiteY15" fmla="*/ 91060 h 617670"/>
                <a:gd name="connsiteX16" fmla="*/ 288221 w 548180"/>
                <a:gd name="connsiteY16" fmla="*/ 80090 h 617670"/>
                <a:gd name="connsiteX17" fmla="*/ 340332 w 548180"/>
                <a:gd name="connsiteY17" fmla="*/ 19749 h 617670"/>
                <a:gd name="connsiteX18" fmla="*/ 546040 w 548180"/>
                <a:gd name="connsiteY18" fmla="*/ 115746 h 617670"/>
                <a:gd name="connsiteX19" fmla="*/ 513126 w 548180"/>
                <a:gd name="connsiteY19" fmla="*/ 255626 h 617670"/>
                <a:gd name="connsiteX20" fmla="*/ 444557 w 548180"/>
                <a:gd name="connsiteY20" fmla="*/ 337909 h 617670"/>
                <a:gd name="connsiteX21" fmla="*/ 425359 w 548180"/>
                <a:gd name="connsiteY21" fmla="*/ 381793 h 617670"/>
                <a:gd name="connsiteX22" fmla="*/ 425359 w 548180"/>
                <a:gd name="connsiteY22" fmla="*/ 595729 h 617670"/>
                <a:gd name="connsiteX23" fmla="*/ 425359 w 548180"/>
                <a:gd name="connsiteY23" fmla="*/ 603957 h 617670"/>
                <a:gd name="connsiteX24" fmla="*/ 411645 w 548180"/>
                <a:gd name="connsiteY24" fmla="*/ 617671 h 617670"/>
                <a:gd name="connsiteX25" fmla="*/ 397931 w 548180"/>
                <a:gd name="connsiteY25" fmla="*/ 603957 h 617670"/>
                <a:gd name="connsiteX26" fmla="*/ 397931 w 548180"/>
                <a:gd name="connsiteY26" fmla="*/ 557330 h 617670"/>
                <a:gd name="connsiteX27" fmla="*/ 395188 w 548180"/>
                <a:gd name="connsiteY27" fmla="*/ 538131 h 61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8180" h="617670">
                  <a:moveTo>
                    <a:pt x="395188" y="538131"/>
                  </a:moveTo>
                  <a:cubicBezTo>
                    <a:pt x="395188" y="516189"/>
                    <a:pt x="395188" y="496989"/>
                    <a:pt x="395188" y="475047"/>
                  </a:cubicBezTo>
                  <a:cubicBezTo>
                    <a:pt x="395188" y="450362"/>
                    <a:pt x="378732" y="433906"/>
                    <a:pt x="354046" y="433906"/>
                  </a:cubicBezTo>
                  <a:cubicBezTo>
                    <a:pt x="329362" y="433906"/>
                    <a:pt x="312905" y="450362"/>
                    <a:pt x="312905" y="475047"/>
                  </a:cubicBezTo>
                  <a:cubicBezTo>
                    <a:pt x="312905" y="486018"/>
                    <a:pt x="312905" y="496989"/>
                    <a:pt x="312905" y="507960"/>
                  </a:cubicBezTo>
                  <a:cubicBezTo>
                    <a:pt x="312905" y="516189"/>
                    <a:pt x="307419" y="521674"/>
                    <a:pt x="299191" y="521674"/>
                  </a:cubicBezTo>
                  <a:cubicBezTo>
                    <a:pt x="290963" y="521674"/>
                    <a:pt x="285477" y="516189"/>
                    <a:pt x="285477" y="507960"/>
                  </a:cubicBezTo>
                  <a:cubicBezTo>
                    <a:pt x="285477" y="502475"/>
                    <a:pt x="285477" y="496989"/>
                    <a:pt x="285477" y="491504"/>
                  </a:cubicBezTo>
                  <a:cubicBezTo>
                    <a:pt x="285477" y="475047"/>
                    <a:pt x="277249" y="464076"/>
                    <a:pt x="266277" y="455848"/>
                  </a:cubicBezTo>
                  <a:cubicBezTo>
                    <a:pt x="236107" y="436649"/>
                    <a:pt x="203194" y="417449"/>
                    <a:pt x="173024" y="395507"/>
                  </a:cubicBezTo>
                  <a:cubicBezTo>
                    <a:pt x="131883" y="368080"/>
                    <a:pt x="90741" y="335167"/>
                    <a:pt x="57828" y="294025"/>
                  </a:cubicBezTo>
                  <a:cubicBezTo>
                    <a:pt x="19428" y="247398"/>
                    <a:pt x="-2514" y="195286"/>
                    <a:pt x="230" y="137687"/>
                  </a:cubicBezTo>
                  <a:cubicBezTo>
                    <a:pt x="230" y="60890"/>
                    <a:pt x="66056" y="-2193"/>
                    <a:pt x="142853" y="549"/>
                  </a:cubicBezTo>
                  <a:cubicBezTo>
                    <a:pt x="194966" y="3292"/>
                    <a:pt x="233365" y="27977"/>
                    <a:pt x="258049" y="74604"/>
                  </a:cubicBezTo>
                  <a:cubicBezTo>
                    <a:pt x="258049" y="77347"/>
                    <a:pt x="260793" y="77347"/>
                    <a:pt x="260793" y="80090"/>
                  </a:cubicBezTo>
                  <a:cubicBezTo>
                    <a:pt x="263535" y="85575"/>
                    <a:pt x="266277" y="91060"/>
                    <a:pt x="274507" y="91060"/>
                  </a:cubicBezTo>
                  <a:cubicBezTo>
                    <a:pt x="282735" y="91060"/>
                    <a:pt x="285477" y="85575"/>
                    <a:pt x="288221" y="80090"/>
                  </a:cubicBezTo>
                  <a:cubicBezTo>
                    <a:pt x="299191" y="55404"/>
                    <a:pt x="318391" y="33463"/>
                    <a:pt x="340332" y="19749"/>
                  </a:cubicBezTo>
                  <a:cubicBezTo>
                    <a:pt x="430843" y="-32364"/>
                    <a:pt x="532326" y="25234"/>
                    <a:pt x="546040" y="115746"/>
                  </a:cubicBezTo>
                  <a:cubicBezTo>
                    <a:pt x="554268" y="165115"/>
                    <a:pt x="537812" y="211742"/>
                    <a:pt x="513126" y="255626"/>
                  </a:cubicBezTo>
                  <a:cubicBezTo>
                    <a:pt x="493928" y="288539"/>
                    <a:pt x="471985" y="315967"/>
                    <a:pt x="444557" y="337909"/>
                  </a:cubicBezTo>
                  <a:cubicBezTo>
                    <a:pt x="430843" y="348880"/>
                    <a:pt x="425359" y="365337"/>
                    <a:pt x="425359" y="381793"/>
                  </a:cubicBezTo>
                  <a:cubicBezTo>
                    <a:pt x="425359" y="453105"/>
                    <a:pt x="425359" y="524417"/>
                    <a:pt x="425359" y="595729"/>
                  </a:cubicBezTo>
                  <a:cubicBezTo>
                    <a:pt x="425359" y="598472"/>
                    <a:pt x="425359" y="601214"/>
                    <a:pt x="425359" y="603957"/>
                  </a:cubicBezTo>
                  <a:cubicBezTo>
                    <a:pt x="425359" y="612185"/>
                    <a:pt x="419873" y="617671"/>
                    <a:pt x="411645" y="617671"/>
                  </a:cubicBezTo>
                  <a:cubicBezTo>
                    <a:pt x="403416" y="617671"/>
                    <a:pt x="397931" y="612185"/>
                    <a:pt x="397931" y="603957"/>
                  </a:cubicBezTo>
                  <a:cubicBezTo>
                    <a:pt x="397931" y="587501"/>
                    <a:pt x="397931" y="573787"/>
                    <a:pt x="397931" y="557330"/>
                  </a:cubicBezTo>
                  <a:cubicBezTo>
                    <a:pt x="395188" y="551845"/>
                    <a:pt x="395188" y="543616"/>
                    <a:pt x="395188" y="538131"/>
                  </a:cubicBez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177">
              <a:extLst>
                <a:ext uri="{FF2B5EF4-FFF2-40B4-BE49-F238E27FC236}">
                  <a16:creationId xmlns:a16="http://schemas.microsoft.com/office/drawing/2014/main" id="{2C4D8A33-17A5-4671-B9CB-B0BE87881948}"/>
                </a:ext>
              </a:extLst>
            </p:cNvPr>
            <p:cNvSpPr/>
            <p:nvPr/>
          </p:nvSpPr>
          <p:spPr>
            <a:xfrm>
              <a:off x="781761" y="3715924"/>
              <a:ext cx="914639" cy="888654"/>
            </a:xfrm>
            <a:custGeom>
              <a:avLst/>
              <a:gdLst>
                <a:gd name="connsiteX0" fmla="*/ 910599 w 914639"/>
                <a:gd name="connsiteY0" fmla="*/ 888655 h 888654"/>
                <a:gd name="connsiteX1" fmla="*/ 8228 w 914639"/>
                <a:gd name="connsiteY1" fmla="*/ 888655 h 888654"/>
                <a:gd name="connsiteX2" fmla="*/ 8228 w 914639"/>
                <a:gd name="connsiteY2" fmla="*/ 872198 h 888654"/>
                <a:gd name="connsiteX3" fmla="*/ 27428 w 914639"/>
                <a:gd name="connsiteY3" fmla="*/ 863970 h 888654"/>
                <a:gd name="connsiteX4" fmla="*/ 145366 w 914639"/>
                <a:gd name="connsiteY4" fmla="*/ 863970 h 888654"/>
                <a:gd name="connsiteX5" fmla="*/ 153594 w 914639"/>
                <a:gd name="connsiteY5" fmla="*/ 863970 h 888654"/>
                <a:gd name="connsiteX6" fmla="*/ 153594 w 914639"/>
                <a:gd name="connsiteY6" fmla="*/ 765231 h 888654"/>
                <a:gd name="connsiteX7" fmla="*/ 142624 w 914639"/>
                <a:gd name="connsiteY7" fmla="*/ 765231 h 888654"/>
                <a:gd name="connsiteX8" fmla="*/ 24686 w 914639"/>
                <a:gd name="connsiteY8" fmla="*/ 765231 h 888654"/>
                <a:gd name="connsiteX9" fmla="*/ 5486 w 914639"/>
                <a:gd name="connsiteY9" fmla="*/ 757002 h 888654"/>
                <a:gd name="connsiteX10" fmla="*/ 5486 w 914639"/>
                <a:gd name="connsiteY10" fmla="*/ 748774 h 888654"/>
                <a:gd name="connsiteX11" fmla="*/ 24686 w 914639"/>
                <a:gd name="connsiteY11" fmla="*/ 740546 h 888654"/>
                <a:gd name="connsiteX12" fmla="*/ 290733 w 914639"/>
                <a:gd name="connsiteY12" fmla="*/ 740546 h 888654"/>
                <a:gd name="connsiteX13" fmla="*/ 301704 w 914639"/>
                <a:gd name="connsiteY13" fmla="*/ 740546 h 888654"/>
                <a:gd name="connsiteX14" fmla="*/ 301704 w 914639"/>
                <a:gd name="connsiteY14" fmla="*/ 641806 h 888654"/>
                <a:gd name="connsiteX15" fmla="*/ 290733 w 914639"/>
                <a:gd name="connsiteY15" fmla="*/ 641806 h 888654"/>
                <a:gd name="connsiteX16" fmla="*/ 27428 w 914639"/>
                <a:gd name="connsiteY16" fmla="*/ 641806 h 888654"/>
                <a:gd name="connsiteX17" fmla="*/ 8228 w 914639"/>
                <a:gd name="connsiteY17" fmla="*/ 633578 h 888654"/>
                <a:gd name="connsiteX18" fmla="*/ 8228 w 914639"/>
                <a:gd name="connsiteY18" fmla="*/ 625350 h 888654"/>
                <a:gd name="connsiteX19" fmla="*/ 27428 w 914639"/>
                <a:gd name="connsiteY19" fmla="*/ 617122 h 888654"/>
                <a:gd name="connsiteX20" fmla="*/ 145366 w 914639"/>
                <a:gd name="connsiteY20" fmla="*/ 617122 h 888654"/>
                <a:gd name="connsiteX21" fmla="*/ 153594 w 914639"/>
                <a:gd name="connsiteY21" fmla="*/ 617122 h 888654"/>
                <a:gd name="connsiteX22" fmla="*/ 153594 w 914639"/>
                <a:gd name="connsiteY22" fmla="*/ 518382 h 888654"/>
                <a:gd name="connsiteX23" fmla="*/ 142624 w 914639"/>
                <a:gd name="connsiteY23" fmla="*/ 518382 h 888654"/>
                <a:gd name="connsiteX24" fmla="*/ 24686 w 914639"/>
                <a:gd name="connsiteY24" fmla="*/ 518382 h 888654"/>
                <a:gd name="connsiteX25" fmla="*/ 5486 w 914639"/>
                <a:gd name="connsiteY25" fmla="*/ 510154 h 888654"/>
                <a:gd name="connsiteX26" fmla="*/ 5486 w 914639"/>
                <a:gd name="connsiteY26" fmla="*/ 501926 h 888654"/>
                <a:gd name="connsiteX27" fmla="*/ 24686 w 914639"/>
                <a:gd name="connsiteY27" fmla="*/ 493697 h 888654"/>
                <a:gd name="connsiteX28" fmla="*/ 208450 w 914639"/>
                <a:gd name="connsiteY28" fmla="*/ 493697 h 888654"/>
                <a:gd name="connsiteX29" fmla="*/ 219421 w 914639"/>
                <a:gd name="connsiteY29" fmla="*/ 493697 h 888654"/>
                <a:gd name="connsiteX30" fmla="*/ 167308 w 914639"/>
                <a:gd name="connsiteY30" fmla="*/ 394958 h 888654"/>
                <a:gd name="connsiteX31" fmla="*/ 156338 w 914639"/>
                <a:gd name="connsiteY31" fmla="*/ 394958 h 888654"/>
                <a:gd name="connsiteX32" fmla="*/ 21942 w 914639"/>
                <a:gd name="connsiteY32" fmla="*/ 394958 h 888654"/>
                <a:gd name="connsiteX33" fmla="*/ 2742 w 914639"/>
                <a:gd name="connsiteY33" fmla="*/ 386729 h 888654"/>
                <a:gd name="connsiteX34" fmla="*/ 2742 w 914639"/>
                <a:gd name="connsiteY34" fmla="*/ 378501 h 888654"/>
                <a:gd name="connsiteX35" fmla="*/ 21942 w 914639"/>
                <a:gd name="connsiteY35" fmla="*/ 370273 h 888654"/>
                <a:gd name="connsiteX36" fmla="*/ 150852 w 914639"/>
                <a:gd name="connsiteY36" fmla="*/ 370273 h 888654"/>
                <a:gd name="connsiteX37" fmla="*/ 161824 w 914639"/>
                <a:gd name="connsiteY37" fmla="*/ 370273 h 888654"/>
                <a:gd name="connsiteX38" fmla="*/ 170052 w 914639"/>
                <a:gd name="connsiteY38" fmla="*/ 271533 h 888654"/>
                <a:gd name="connsiteX39" fmla="*/ 159080 w 914639"/>
                <a:gd name="connsiteY39" fmla="*/ 271533 h 888654"/>
                <a:gd name="connsiteX40" fmla="*/ 21942 w 914639"/>
                <a:gd name="connsiteY40" fmla="*/ 271533 h 888654"/>
                <a:gd name="connsiteX41" fmla="*/ 2742 w 914639"/>
                <a:gd name="connsiteY41" fmla="*/ 263305 h 888654"/>
                <a:gd name="connsiteX42" fmla="*/ 2742 w 914639"/>
                <a:gd name="connsiteY42" fmla="*/ 255077 h 888654"/>
                <a:gd name="connsiteX43" fmla="*/ 21942 w 914639"/>
                <a:gd name="connsiteY43" fmla="*/ 246849 h 888654"/>
                <a:gd name="connsiteX44" fmla="*/ 172794 w 914639"/>
                <a:gd name="connsiteY44" fmla="*/ 246849 h 888654"/>
                <a:gd name="connsiteX45" fmla="*/ 183766 w 914639"/>
                <a:gd name="connsiteY45" fmla="*/ 241363 h 888654"/>
                <a:gd name="connsiteX46" fmla="*/ 282505 w 914639"/>
                <a:gd name="connsiteY46" fmla="*/ 172794 h 888654"/>
                <a:gd name="connsiteX47" fmla="*/ 296219 w 914639"/>
                <a:gd name="connsiteY47" fmla="*/ 170051 h 888654"/>
                <a:gd name="connsiteX48" fmla="*/ 296219 w 914639"/>
                <a:gd name="connsiteY48" fmla="*/ 148109 h 888654"/>
                <a:gd name="connsiteX49" fmla="*/ 285248 w 914639"/>
                <a:gd name="connsiteY49" fmla="*/ 148109 h 888654"/>
                <a:gd name="connsiteX50" fmla="*/ 21942 w 914639"/>
                <a:gd name="connsiteY50" fmla="*/ 148109 h 888654"/>
                <a:gd name="connsiteX51" fmla="*/ 2742 w 914639"/>
                <a:gd name="connsiteY51" fmla="*/ 139881 h 888654"/>
                <a:gd name="connsiteX52" fmla="*/ 2742 w 914639"/>
                <a:gd name="connsiteY52" fmla="*/ 131653 h 888654"/>
                <a:gd name="connsiteX53" fmla="*/ 21942 w 914639"/>
                <a:gd name="connsiteY53" fmla="*/ 123424 h 888654"/>
                <a:gd name="connsiteX54" fmla="*/ 139880 w 914639"/>
                <a:gd name="connsiteY54" fmla="*/ 123424 h 888654"/>
                <a:gd name="connsiteX55" fmla="*/ 148110 w 914639"/>
                <a:gd name="connsiteY55" fmla="*/ 123424 h 888654"/>
                <a:gd name="connsiteX56" fmla="*/ 148110 w 914639"/>
                <a:gd name="connsiteY56" fmla="*/ 24685 h 888654"/>
                <a:gd name="connsiteX57" fmla="*/ 137138 w 914639"/>
                <a:gd name="connsiteY57" fmla="*/ 24685 h 888654"/>
                <a:gd name="connsiteX58" fmla="*/ 19200 w 914639"/>
                <a:gd name="connsiteY58" fmla="*/ 24685 h 888654"/>
                <a:gd name="connsiteX59" fmla="*/ 0 w 914639"/>
                <a:gd name="connsiteY59" fmla="*/ 16456 h 888654"/>
                <a:gd name="connsiteX60" fmla="*/ 0 w 914639"/>
                <a:gd name="connsiteY60" fmla="*/ 8228 h 888654"/>
                <a:gd name="connsiteX61" fmla="*/ 19200 w 914639"/>
                <a:gd name="connsiteY61" fmla="*/ 0 h 888654"/>
                <a:gd name="connsiteX62" fmla="*/ 891399 w 914639"/>
                <a:gd name="connsiteY62" fmla="*/ 0 h 888654"/>
                <a:gd name="connsiteX63" fmla="*/ 899627 w 914639"/>
                <a:gd name="connsiteY63" fmla="*/ 0 h 888654"/>
                <a:gd name="connsiteX64" fmla="*/ 910599 w 914639"/>
                <a:gd name="connsiteY64" fmla="*/ 13714 h 888654"/>
                <a:gd name="connsiteX65" fmla="*/ 894142 w 914639"/>
                <a:gd name="connsiteY65" fmla="*/ 24685 h 888654"/>
                <a:gd name="connsiteX66" fmla="*/ 773461 w 914639"/>
                <a:gd name="connsiteY66" fmla="*/ 24685 h 888654"/>
                <a:gd name="connsiteX67" fmla="*/ 762489 w 914639"/>
                <a:gd name="connsiteY67" fmla="*/ 24685 h 888654"/>
                <a:gd name="connsiteX68" fmla="*/ 762489 w 914639"/>
                <a:gd name="connsiteY68" fmla="*/ 123424 h 888654"/>
                <a:gd name="connsiteX69" fmla="*/ 795403 w 914639"/>
                <a:gd name="connsiteY69" fmla="*/ 123424 h 888654"/>
                <a:gd name="connsiteX70" fmla="*/ 894142 w 914639"/>
                <a:gd name="connsiteY70" fmla="*/ 123424 h 888654"/>
                <a:gd name="connsiteX71" fmla="*/ 907855 w 914639"/>
                <a:gd name="connsiteY71" fmla="*/ 131653 h 888654"/>
                <a:gd name="connsiteX72" fmla="*/ 905113 w 914639"/>
                <a:gd name="connsiteY72" fmla="*/ 145366 h 888654"/>
                <a:gd name="connsiteX73" fmla="*/ 891399 w 914639"/>
                <a:gd name="connsiteY73" fmla="*/ 148109 h 888654"/>
                <a:gd name="connsiteX74" fmla="*/ 625351 w 914639"/>
                <a:gd name="connsiteY74" fmla="*/ 148109 h 888654"/>
                <a:gd name="connsiteX75" fmla="*/ 614381 w 914639"/>
                <a:gd name="connsiteY75" fmla="*/ 148109 h 888654"/>
                <a:gd name="connsiteX76" fmla="*/ 614381 w 914639"/>
                <a:gd name="connsiteY76" fmla="*/ 170051 h 888654"/>
                <a:gd name="connsiteX77" fmla="*/ 619865 w 914639"/>
                <a:gd name="connsiteY77" fmla="*/ 172794 h 888654"/>
                <a:gd name="connsiteX78" fmla="*/ 729575 w 914639"/>
                <a:gd name="connsiteY78" fmla="*/ 246849 h 888654"/>
                <a:gd name="connsiteX79" fmla="*/ 740547 w 914639"/>
                <a:gd name="connsiteY79" fmla="*/ 252334 h 888654"/>
                <a:gd name="connsiteX80" fmla="*/ 828316 w 914639"/>
                <a:gd name="connsiteY80" fmla="*/ 252334 h 888654"/>
                <a:gd name="connsiteX81" fmla="*/ 894142 w 914639"/>
                <a:gd name="connsiteY81" fmla="*/ 252334 h 888654"/>
                <a:gd name="connsiteX82" fmla="*/ 907855 w 914639"/>
                <a:gd name="connsiteY82" fmla="*/ 268791 h 888654"/>
                <a:gd name="connsiteX83" fmla="*/ 891399 w 914639"/>
                <a:gd name="connsiteY83" fmla="*/ 277019 h 888654"/>
                <a:gd name="connsiteX84" fmla="*/ 751519 w 914639"/>
                <a:gd name="connsiteY84" fmla="*/ 277019 h 888654"/>
                <a:gd name="connsiteX85" fmla="*/ 740547 w 914639"/>
                <a:gd name="connsiteY85" fmla="*/ 277019 h 888654"/>
                <a:gd name="connsiteX86" fmla="*/ 748775 w 914639"/>
                <a:gd name="connsiteY86" fmla="*/ 375758 h 888654"/>
                <a:gd name="connsiteX87" fmla="*/ 759747 w 914639"/>
                <a:gd name="connsiteY87" fmla="*/ 375758 h 888654"/>
                <a:gd name="connsiteX88" fmla="*/ 891399 w 914639"/>
                <a:gd name="connsiteY88" fmla="*/ 375758 h 888654"/>
                <a:gd name="connsiteX89" fmla="*/ 907855 w 914639"/>
                <a:gd name="connsiteY89" fmla="*/ 389472 h 888654"/>
                <a:gd name="connsiteX90" fmla="*/ 891399 w 914639"/>
                <a:gd name="connsiteY90" fmla="*/ 403186 h 888654"/>
                <a:gd name="connsiteX91" fmla="*/ 844772 w 914639"/>
                <a:gd name="connsiteY91" fmla="*/ 403186 h 888654"/>
                <a:gd name="connsiteX92" fmla="*/ 743289 w 914639"/>
                <a:gd name="connsiteY92" fmla="*/ 403186 h 888654"/>
                <a:gd name="connsiteX93" fmla="*/ 691178 w 914639"/>
                <a:gd name="connsiteY93" fmla="*/ 501926 h 888654"/>
                <a:gd name="connsiteX94" fmla="*/ 702148 w 914639"/>
                <a:gd name="connsiteY94" fmla="*/ 501926 h 888654"/>
                <a:gd name="connsiteX95" fmla="*/ 833802 w 914639"/>
                <a:gd name="connsiteY95" fmla="*/ 501926 h 888654"/>
                <a:gd name="connsiteX96" fmla="*/ 891399 w 914639"/>
                <a:gd name="connsiteY96" fmla="*/ 501926 h 888654"/>
                <a:gd name="connsiteX97" fmla="*/ 902371 w 914639"/>
                <a:gd name="connsiteY97" fmla="*/ 510154 h 888654"/>
                <a:gd name="connsiteX98" fmla="*/ 899627 w 914639"/>
                <a:gd name="connsiteY98" fmla="*/ 523867 h 888654"/>
                <a:gd name="connsiteX99" fmla="*/ 885914 w 914639"/>
                <a:gd name="connsiteY99" fmla="*/ 529353 h 888654"/>
                <a:gd name="connsiteX100" fmla="*/ 765233 w 914639"/>
                <a:gd name="connsiteY100" fmla="*/ 529353 h 888654"/>
                <a:gd name="connsiteX101" fmla="*/ 754261 w 914639"/>
                <a:gd name="connsiteY101" fmla="*/ 529353 h 888654"/>
                <a:gd name="connsiteX102" fmla="*/ 754261 w 914639"/>
                <a:gd name="connsiteY102" fmla="*/ 628092 h 888654"/>
                <a:gd name="connsiteX103" fmla="*/ 803631 w 914639"/>
                <a:gd name="connsiteY103" fmla="*/ 628092 h 888654"/>
                <a:gd name="connsiteX104" fmla="*/ 885914 w 914639"/>
                <a:gd name="connsiteY104" fmla="*/ 628092 h 888654"/>
                <a:gd name="connsiteX105" fmla="*/ 899627 w 914639"/>
                <a:gd name="connsiteY105" fmla="*/ 647292 h 888654"/>
                <a:gd name="connsiteX106" fmla="*/ 883171 w 914639"/>
                <a:gd name="connsiteY106" fmla="*/ 655520 h 888654"/>
                <a:gd name="connsiteX107" fmla="*/ 633579 w 914639"/>
                <a:gd name="connsiteY107" fmla="*/ 655520 h 888654"/>
                <a:gd name="connsiteX108" fmla="*/ 622609 w 914639"/>
                <a:gd name="connsiteY108" fmla="*/ 655520 h 888654"/>
                <a:gd name="connsiteX109" fmla="*/ 622609 w 914639"/>
                <a:gd name="connsiteY109" fmla="*/ 754260 h 888654"/>
                <a:gd name="connsiteX110" fmla="*/ 630837 w 914639"/>
                <a:gd name="connsiteY110" fmla="*/ 754260 h 888654"/>
                <a:gd name="connsiteX111" fmla="*/ 767975 w 914639"/>
                <a:gd name="connsiteY111" fmla="*/ 754260 h 888654"/>
                <a:gd name="connsiteX112" fmla="*/ 883171 w 914639"/>
                <a:gd name="connsiteY112" fmla="*/ 754260 h 888654"/>
                <a:gd name="connsiteX113" fmla="*/ 896885 w 914639"/>
                <a:gd name="connsiteY113" fmla="*/ 773459 h 888654"/>
                <a:gd name="connsiteX114" fmla="*/ 883171 w 914639"/>
                <a:gd name="connsiteY114" fmla="*/ 778944 h 888654"/>
                <a:gd name="connsiteX115" fmla="*/ 762489 w 914639"/>
                <a:gd name="connsiteY115" fmla="*/ 778944 h 888654"/>
                <a:gd name="connsiteX116" fmla="*/ 754261 w 914639"/>
                <a:gd name="connsiteY116" fmla="*/ 778944 h 888654"/>
                <a:gd name="connsiteX117" fmla="*/ 754261 w 914639"/>
                <a:gd name="connsiteY117" fmla="*/ 877684 h 888654"/>
                <a:gd name="connsiteX118" fmla="*/ 765233 w 914639"/>
                <a:gd name="connsiteY118" fmla="*/ 877684 h 888654"/>
                <a:gd name="connsiteX119" fmla="*/ 883171 w 914639"/>
                <a:gd name="connsiteY119" fmla="*/ 877684 h 888654"/>
                <a:gd name="connsiteX120" fmla="*/ 899627 w 914639"/>
                <a:gd name="connsiteY120" fmla="*/ 885912 h 888654"/>
                <a:gd name="connsiteX121" fmla="*/ 910599 w 914639"/>
                <a:gd name="connsiteY121" fmla="*/ 888655 h 888654"/>
                <a:gd name="connsiteX122" fmla="*/ 586953 w 914639"/>
                <a:gd name="connsiteY122" fmla="*/ 713118 h 888654"/>
                <a:gd name="connsiteX123" fmla="*/ 586953 w 914639"/>
                <a:gd name="connsiteY123" fmla="*/ 735060 h 888654"/>
                <a:gd name="connsiteX124" fmla="*/ 586953 w 914639"/>
                <a:gd name="connsiteY124" fmla="*/ 781687 h 888654"/>
                <a:gd name="connsiteX125" fmla="*/ 600667 w 914639"/>
                <a:gd name="connsiteY125" fmla="*/ 795401 h 888654"/>
                <a:gd name="connsiteX126" fmla="*/ 614381 w 914639"/>
                <a:gd name="connsiteY126" fmla="*/ 781687 h 888654"/>
                <a:gd name="connsiteX127" fmla="*/ 614381 w 914639"/>
                <a:gd name="connsiteY127" fmla="*/ 773459 h 888654"/>
                <a:gd name="connsiteX128" fmla="*/ 614381 w 914639"/>
                <a:gd name="connsiteY128" fmla="*/ 559523 h 888654"/>
                <a:gd name="connsiteX129" fmla="*/ 633579 w 914639"/>
                <a:gd name="connsiteY129" fmla="*/ 515639 h 888654"/>
                <a:gd name="connsiteX130" fmla="*/ 702148 w 914639"/>
                <a:gd name="connsiteY130" fmla="*/ 433357 h 888654"/>
                <a:gd name="connsiteX131" fmla="*/ 735061 w 914639"/>
                <a:gd name="connsiteY131" fmla="*/ 293475 h 888654"/>
                <a:gd name="connsiteX132" fmla="*/ 529354 w 914639"/>
                <a:gd name="connsiteY132" fmla="*/ 197479 h 888654"/>
                <a:gd name="connsiteX133" fmla="*/ 477242 w 914639"/>
                <a:gd name="connsiteY133" fmla="*/ 257819 h 888654"/>
                <a:gd name="connsiteX134" fmla="*/ 463528 w 914639"/>
                <a:gd name="connsiteY134" fmla="*/ 268791 h 888654"/>
                <a:gd name="connsiteX135" fmla="*/ 449815 w 914639"/>
                <a:gd name="connsiteY135" fmla="*/ 257819 h 888654"/>
                <a:gd name="connsiteX136" fmla="*/ 447071 w 914639"/>
                <a:gd name="connsiteY136" fmla="*/ 252334 h 888654"/>
                <a:gd name="connsiteX137" fmla="*/ 331874 w 914639"/>
                <a:gd name="connsiteY137" fmla="*/ 178280 h 888654"/>
                <a:gd name="connsiteX138" fmla="*/ 189252 w 914639"/>
                <a:gd name="connsiteY138" fmla="*/ 315418 h 888654"/>
                <a:gd name="connsiteX139" fmla="*/ 246849 w 914639"/>
                <a:gd name="connsiteY139" fmla="*/ 471755 h 888654"/>
                <a:gd name="connsiteX140" fmla="*/ 362046 w 914639"/>
                <a:gd name="connsiteY140" fmla="*/ 573237 h 888654"/>
                <a:gd name="connsiteX141" fmla="*/ 455299 w 914639"/>
                <a:gd name="connsiteY141" fmla="*/ 633578 h 888654"/>
                <a:gd name="connsiteX142" fmla="*/ 474498 w 914639"/>
                <a:gd name="connsiteY142" fmla="*/ 669234 h 888654"/>
                <a:gd name="connsiteX143" fmla="*/ 474498 w 914639"/>
                <a:gd name="connsiteY143" fmla="*/ 685691 h 888654"/>
                <a:gd name="connsiteX144" fmla="*/ 488212 w 914639"/>
                <a:gd name="connsiteY144" fmla="*/ 699404 h 888654"/>
                <a:gd name="connsiteX145" fmla="*/ 501926 w 914639"/>
                <a:gd name="connsiteY145" fmla="*/ 685691 h 888654"/>
                <a:gd name="connsiteX146" fmla="*/ 501926 w 914639"/>
                <a:gd name="connsiteY146" fmla="*/ 652778 h 888654"/>
                <a:gd name="connsiteX147" fmla="*/ 543068 w 914639"/>
                <a:gd name="connsiteY147" fmla="*/ 611636 h 888654"/>
                <a:gd name="connsiteX148" fmla="*/ 584209 w 914639"/>
                <a:gd name="connsiteY148" fmla="*/ 652778 h 888654"/>
                <a:gd name="connsiteX149" fmla="*/ 586953 w 914639"/>
                <a:gd name="connsiteY149" fmla="*/ 713118 h 888654"/>
                <a:gd name="connsiteX150" fmla="*/ 449815 w 914639"/>
                <a:gd name="connsiteY150" fmla="*/ 2743 h 888654"/>
                <a:gd name="connsiteX151" fmla="*/ 183766 w 914639"/>
                <a:gd name="connsiteY151" fmla="*/ 2743 h 888654"/>
                <a:gd name="connsiteX152" fmla="*/ 183766 w 914639"/>
                <a:gd name="connsiteY152" fmla="*/ 101482 h 888654"/>
                <a:gd name="connsiteX153" fmla="*/ 449815 w 914639"/>
                <a:gd name="connsiteY153" fmla="*/ 101482 h 888654"/>
                <a:gd name="connsiteX154" fmla="*/ 449815 w 914639"/>
                <a:gd name="connsiteY154" fmla="*/ 2743 h 888654"/>
                <a:gd name="connsiteX155" fmla="*/ 743289 w 914639"/>
                <a:gd name="connsiteY155" fmla="*/ 101482 h 888654"/>
                <a:gd name="connsiteX156" fmla="*/ 743289 w 914639"/>
                <a:gd name="connsiteY156" fmla="*/ 2743 h 888654"/>
                <a:gd name="connsiteX157" fmla="*/ 477242 w 914639"/>
                <a:gd name="connsiteY157" fmla="*/ 2743 h 888654"/>
                <a:gd name="connsiteX158" fmla="*/ 477242 w 914639"/>
                <a:gd name="connsiteY158" fmla="*/ 101482 h 888654"/>
                <a:gd name="connsiteX159" fmla="*/ 743289 w 914639"/>
                <a:gd name="connsiteY159" fmla="*/ 101482 h 888654"/>
                <a:gd name="connsiteX160" fmla="*/ 449815 w 914639"/>
                <a:gd name="connsiteY160" fmla="*/ 861227 h 888654"/>
                <a:gd name="connsiteX161" fmla="*/ 449815 w 914639"/>
                <a:gd name="connsiteY161" fmla="*/ 762488 h 888654"/>
                <a:gd name="connsiteX162" fmla="*/ 183766 w 914639"/>
                <a:gd name="connsiteY162" fmla="*/ 762488 h 888654"/>
                <a:gd name="connsiteX163" fmla="*/ 183766 w 914639"/>
                <a:gd name="connsiteY163" fmla="*/ 861227 h 888654"/>
                <a:gd name="connsiteX164" fmla="*/ 449815 w 914639"/>
                <a:gd name="connsiteY164" fmla="*/ 861227 h 888654"/>
                <a:gd name="connsiteX165" fmla="*/ 477242 w 914639"/>
                <a:gd name="connsiteY165" fmla="*/ 861227 h 888654"/>
                <a:gd name="connsiteX166" fmla="*/ 743289 w 914639"/>
                <a:gd name="connsiteY166" fmla="*/ 861227 h 888654"/>
                <a:gd name="connsiteX167" fmla="*/ 743289 w 914639"/>
                <a:gd name="connsiteY167" fmla="*/ 762488 h 888654"/>
                <a:gd name="connsiteX168" fmla="*/ 691178 w 914639"/>
                <a:gd name="connsiteY168" fmla="*/ 762488 h 888654"/>
                <a:gd name="connsiteX169" fmla="*/ 639064 w 914639"/>
                <a:gd name="connsiteY169" fmla="*/ 762488 h 888654"/>
                <a:gd name="connsiteX170" fmla="*/ 639064 w 914639"/>
                <a:gd name="connsiteY170" fmla="*/ 787173 h 888654"/>
                <a:gd name="connsiteX171" fmla="*/ 597923 w 914639"/>
                <a:gd name="connsiteY171" fmla="*/ 822829 h 888654"/>
                <a:gd name="connsiteX172" fmla="*/ 559525 w 914639"/>
                <a:gd name="connsiteY172" fmla="*/ 784430 h 888654"/>
                <a:gd name="connsiteX173" fmla="*/ 559525 w 914639"/>
                <a:gd name="connsiteY173" fmla="*/ 762488 h 888654"/>
                <a:gd name="connsiteX174" fmla="*/ 477242 w 914639"/>
                <a:gd name="connsiteY174" fmla="*/ 762488 h 888654"/>
                <a:gd name="connsiteX175" fmla="*/ 477242 w 914639"/>
                <a:gd name="connsiteY175" fmla="*/ 861227 h 888654"/>
                <a:gd name="connsiteX176" fmla="*/ 329132 w 914639"/>
                <a:gd name="connsiteY176" fmla="*/ 735060 h 888654"/>
                <a:gd name="connsiteX177" fmla="*/ 559525 w 914639"/>
                <a:gd name="connsiteY177" fmla="*/ 735060 h 888654"/>
                <a:gd name="connsiteX178" fmla="*/ 559525 w 914639"/>
                <a:gd name="connsiteY178" fmla="*/ 652778 h 888654"/>
                <a:gd name="connsiteX179" fmla="*/ 545811 w 914639"/>
                <a:gd name="connsiteY179" fmla="*/ 636321 h 888654"/>
                <a:gd name="connsiteX180" fmla="*/ 532098 w 914639"/>
                <a:gd name="connsiteY180" fmla="*/ 652778 h 888654"/>
                <a:gd name="connsiteX181" fmla="*/ 532098 w 914639"/>
                <a:gd name="connsiteY181" fmla="*/ 682948 h 888654"/>
                <a:gd name="connsiteX182" fmla="*/ 493698 w 914639"/>
                <a:gd name="connsiteY182" fmla="*/ 724089 h 888654"/>
                <a:gd name="connsiteX183" fmla="*/ 452557 w 914639"/>
                <a:gd name="connsiteY183" fmla="*/ 685691 h 888654"/>
                <a:gd name="connsiteX184" fmla="*/ 427871 w 914639"/>
                <a:gd name="connsiteY184" fmla="*/ 641806 h 888654"/>
                <a:gd name="connsiteX185" fmla="*/ 400443 w 914639"/>
                <a:gd name="connsiteY185" fmla="*/ 633578 h 888654"/>
                <a:gd name="connsiteX186" fmla="*/ 340104 w 914639"/>
                <a:gd name="connsiteY186" fmla="*/ 633578 h 888654"/>
                <a:gd name="connsiteX187" fmla="*/ 331874 w 914639"/>
                <a:gd name="connsiteY187" fmla="*/ 633578 h 888654"/>
                <a:gd name="connsiteX188" fmla="*/ 329132 w 914639"/>
                <a:gd name="connsiteY188" fmla="*/ 735060 h 888654"/>
                <a:gd name="connsiteX189" fmla="*/ 370274 w 914639"/>
                <a:gd name="connsiteY189" fmla="*/ 608893 h 888654"/>
                <a:gd name="connsiteX190" fmla="*/ 367532 w 914639"/>
                <a:gd name="connsiteY190" fmla="*/ 606150 h 888654"/>
                <a:gd name="connsiteX191" fmla="*/ 249591 w 914639"/>
                <a:gd name="connsiteY191" fmla="*/ 512896 h 888654"/>
                <a:gd name="connsiteX192" fmla="*/ 244107 w 914639"/>
                <a:gd name="connsiteY192" fmla="*/ 510154 h 888654"/>
                <a:gd name="connsiteX193" fmla="*/ 183766 w 914639"/>
                <a:gd name="connsiteY193" fmla="*/ 510154 h 888654"/>
                <a:gd name="connsiteX194" fmla="*/ 183766 w 914639"/>
                <a:gd name="connsiteY194" fmla="*/ 608893 h 888654"/>
                <a:gd name="connsiteX195" fmla="*/ 370274 w 914639"/>
                <a:gd name="connsiteY195" fmla="*/ 608893 h 888654"/>
                <a:gd name="connsiteX196" fmla="*/ 329132 w 914639"/>
                <a:gd name="connsiteY196" fmla="*/ 128910 h 888654"/>
                <a:gd name="connsiteX197" fmla="*/ 329132 w 914639"/>
                <a:gd name="connsiteY197" fmla="*/ 148109 h 888654"/>
                <a:gd name="connsiteX198" fmla="*/ 463528 w 914639"/>
                <a:gd name="connsiteY198" fmla="*/ 224906 h 888654"/>
                <a:gd name="connsiteX199" fmla="*/ 521126 w 914639"/>
                <a:gd name="connsiteY199" fmla="*/ 170051 h 888654"/>
                <a:gd name="connsiteX200" fmla="*/ 597923 w 914639"/>
                <a:gd name="connsiteY200" fmla="*/ 148109 h 888654"/>
                <a:gd name="connsiteX201" fmla="*/ 597923 w 914639"/>
                <a:gd name="connsiteY201" fmla="*/ 128910 h 888654"/>
                <a:gd name="connsiteX202" fmla="*/ 329132 w 914639"/>
                <a:gd name="connsiteY202" fmla="*/ 128910 h 888654"/>
                <a:gd name="connsiteX203" fmla="*/ 743289 w 914639"/>
                <a:gd name="connsiteY203" fmla="*/ 507411 h 888654"/>
                <a:gd name="connsiteX204" fmla="*/ 682950 w 914639"/>
                <a:gd name="connsiteY204" fmla="*/ 507411 h 888654"/>
                <a:gd name="connsiteX205" fmla="*/ 677464 w 914639"/>
                <a:gd name="connsiteY205" fmla="*/ 510154 h 888654"/>
                <a:gd name="connsiteX206" fmla="*/ 650036 w 914639"/>
                <a:gd name="connsiteY206" fmla="*/ 534839 h 888654"/>
                <a:gd name="connsiteX207" fmla="*/ 641808 w 914639"/>
                <a:gd name="connsiteY207" fmla="*/ 551295 h 888654"/>
                <a:gd name="connsiteX208" fmla="*/ 641808 w 914639"/>
                <a:gd name="connsiteY208" fmla="*/ 608893 h 888654"/>
                <a:gd name="connsiteX209" fmla="*/ 746033 w 914639"/>
                <a:gd name="connsiteY209" fmla="*/ 608893 h 888654"/>
                <a:gd name="connsiteX210" fmla="*/ 743289 w 914639"/>
                <a:gd name="connsiteY210" fmla="*/ 507411 h 8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914639" h="888654">
                  <a:moveTo>
                    <a:pt x="910599" y="888655"/>
                  </a:moveTo>
                  <a:cubicBezTo>
                    <a:pt x="608895" y="888655"/>
                    <a:pt x="309932" y="888655"/>
                    <a:pt x="8228" y="888655"/>
                  </a:cubicBezTo>
                  <a:cubicBezTo>
                    <a:pt x="8228" y="883169"/>
                    <a:pt x="8228" y="877684"/>
                    <a:pt x="8228" y="872198"/>
                  </a:cubicBezTo>
                  <a:cubicBezTo>
                    <a:pt x="13714" y="863970"/>
                    <a:pt x="19200" y="863970"/>
                    <a:pt x="27428" y="863970"/>
                  </a:cubicBezTo>
                  <a:cubicBezTo>
                    <a:pt x="65827" y="863970"/>
                    <a:pt x="106969" y="863970"/>
                    <a:pt x="145366" y="863970"/>
                  </a:cubicBezTo>
                  <a:cubicBezTo>
                    <a:pt x="148110" y="863970"/>
                    <a:pt x="150852" y="863970"/>
                    <a:pt x="153594" y="863970"/>
                  </a:cubicBezTo>
                  <a:cubicBezTo>
                    <a:pt x="153594" y="831057"/>
                    <a:pt x="153594" y="798144"/>
                    <a:pt x="153594" y="765231"/>
                  </a:cubicBezTo>
                  <a:cubicBezTo>
                    <a:pt x="150852" y="765231"/>
                    <a:pt x="145366" y="765231"/>
                    <a:pt x="142624" y="765231"/>
                  </a:cubicBezTo>
                  <a:cubicBezTo>
                    <a:pt x="104225" y="765231"/>
                    <a:pt x="63083" y="765231"/>
                    <a:pt x="24686" y="765231"/>
                  </a:cubicBezTo>
                  <a:cubicBezTo>
                    <a:pt x="16456" y="765231"/>
                    <a:pt x="10972" y="762488"/>
                    <a:pt x="5486" y="757002"/>
                  </a:cubicBezTo>
                  <a:cubicBezTo>
                    <a:pt x="5486" y="754260"/>
                    <a:pt x="5486" y="751517"/>
                    <a:pt x="5486" y="748774"/>
                  </a:cubicBezTo>
                  <a:cubicBezTo>
                    <a:pt x="10972" y="740546"/>
                    <a:pt x="16456" y="740546"/>
                    <a:pt x="24686" y="740546"/>
                  </a:cubicBezTo>
                  <a:cubicBezTo>
                    <a:pt x="112453" y="740546"/>
                    <a:pt x="200222" y="740546"/>
                    <a:pt x="290733" y="740546"/>
                  </a:cubicBezTo>
                  <a:cubicBezTo>
                    <a:pt x="293476" y="740546"/>
                    <a:pt x="296219" y="740546"/>
                    <a:pt x="301704" y="740546"/>
                  </a:cubicBezTo>
                  <a:cubicBezTo>
                    <a:pt x="301704" y="707633"/>
                    <a:pt x="301704" y="674719"/>
                    <a:pt x="301704" y="641806"/>
                  </a:cubicBezTo>
                  <a:cubicBezTo>
                    <a:pt x="298962" y="641806"/>
                    <a:pt x="293476" y="641806"/>
                    <a:pt x="290733" y="641806"/>
                  </a:cubicBezTo>
                  <a:cubicBezTo>
                    <a:pt x="202965" y="641806"/>
                    <a:pt x="115197" y="641806"/>
                    <a:pt x="27428" y="641806"/>
                  </a:cubicBezTo>
                  <a:cubicBezTo>
                    <a:pt x="19200" y="641806"/>
                    <a:pt x="13714" y="639064"/>
                    <a:pt x="8228" y="633578"/>
                  </a:cubicBezTo>
                  <a:cubicBezTo>
                    <a:pt x="8228" y="630835"/>
                    <a:pt x="8228" y="628092"/>
                    <a:pt x="8228" y="625350"/>
                  </a:cubicBezTo>
                  <a:cubicBezTo>
                    <a:pt x="13714" y="617122"/>
                    <a:pt x="19200" y="617122"/>
                    <a:pt x="27428" y="617122"/>
                  </a:cubicBezTo>
                  <a:cubicBezTo>
                    <a:pt x="65827" y="617122"/>
                    <a:pt x="106969" y="617122"/>
                    <a:pt x="145366" y="617122"/>
                  </a:cubicBezTo>
                  <a:cubicBezTo>
                    <a:pt x="148110" y="617122"/>
                    <a:pt x="150852" y="617122"/>
                    <a:pt x="153594" y="617122"/>
                  </a:cubicBezTo>
                  <a:cubicBezTo>
                    <a:pt x="153594" y="584208"/>
                    <a:pt x="153594" y="551295"/>
                    <a:pt x="153594" y="518382"/>
                  </a:cubicBezTo>
                  <a:cubicBezTo>
                    <a:pt x="150852" y="518382"/>
                    <a:pt x="145366" y="518382"/>
                    <a:pt x="142624" y="518382"/>
                  </a:cubicBezTo>
                  <a:cubicBezTo>
                    <a:pt x="104225" y="518382"/>
                    <a:pt x="63083" y="518382"/>
                    <a:pt x="24686" y="518382"/>
                  </a:cubicBezTo>
                  <a:cubicBezTo>
                    <a:pt x="16456" y="518382"/>
                    <a:pt x="10972" y="515639"/>
                    <a:pt x="5486" y="510154"/>
                  </a:cubicBezTo>
                  <a:cubicBezTo>
                    <a:pt x="5486" y="507411"/>
                    <a:pt x="5486" y="504668"/>
                    <a:pt x="5486" y="501926"/>
                  </a:cubicBezTo>
                  <a:cubicBezTo>
                    <a:pt x="10972" y="493697"/>
                    <a:pt x="16456" y="493697"/>
                    <a:pt x="24686" y="493697"/>
                  </a:cubicBezTo>
                  <a:cubicBezTo>
                    <a:pt x="85025" y="493697"/>
                    <a:pt x="148110" y="493697"/>
                    <a:pt x="208450" y="493697"/>
                  </a:cubicBezTo>
                  <a:cubicBezTo>
                    <a:pt x="211193" y="493697"/>
                    <a:pt x="213936" y="493697"/>
                    <a:pt x="219421" y="493697"/>
                  </a:cubicBezTo>
                  <a:cubicBezTo>
                    <a:pt x="194736" y="463527"/>
                    <a:pt x="178280" y="430614"/>
                    <a:pt x="167308" y="394958"/>
                  </a:cubicBezTo>
                  <a:cubicBezTo>
                    <a:pt x="164566" y="394958"/>
                    <a:pt x="161824" y="394958"/>
                    <a:pt x="156338" y="394958"/>
                  </a:cubicBezTo>
                  <a:cubicBezTo>
                    <a:pt x="112453" y="394958"/>
                    <a:pt x="65827" y="394958"/>
                    <a:pt x="21942" y="394958"/>
                  </a:cubicBezTo>
                  <a:cubicBezTo>
                    <a:pt x="13714" y="394958"/>
                    <a:pt x="8228" y="392215"/>
                    <a:pt x="2742" y="386729"/>
                  </a:cubicBezTo>
                  <a:cubicBezTo>
                    <a:pt x="2742" y="383987"/>
                    <a:pt x="2742" y="381244"/>
                    <a:pt x="2742" y="378501"/>
                  </a:cubicBezTo>
                  <a:cubicBezTo>
                    <a:pt x="8228" y="370273"/>
                    <a:pt x="13714" y="370273"/>
                    <a:pt x="21942" y="370273"/>
                  </a:cubicBezTo>
                  <a:cubicBezTo>
                    <a:pt x="65827" y="370273"/>
                    <a:pt x="106969" y="370273"/>
                    <a:pt x="150852" y="370273"/>
                  </a:cubicBezTo>
                  <a:cubicBezTo>
                    <a:pt x="153594" y="370273"/>
                    <a:pt x="156338" y="370273"/>
                    <a:pt x="161824" y="370273"/>
                  </a:cubicBezTo>
                  <a:cubicBezTo>
                    <a:pt x="156338" y="334617"/>
                    <a:pt x="156338" y="304446"/>
                    <a:pt x="170052" y="271533"/>
                  </a:cubicBezTo>
                  <a:cubicBezTo>
                    <a:pt x="164566" y="271533"/>
                    <a:pt x="161824" y="271533"/>
                    <a:pt x="159080" y="271533"/>
                  </a:cubicBezTo>
                  <a:cubicBezTo>
                    <a:pt x="112453" y="271533"/>
                    <a:pt x="68569" y="271533"/>
                    <a:pt x="21942" y="271533"/>
                  </a:cubicBezTo>
                  <a:cubicBezTo>
                    <a:pt x="13714" y="271533"/>
                    <a:pt x="8228" y="268791"/>
                    <a:pt x="2742" y="263305"/>
                  </a:cubicBezTo>
                  <a:cubicBezTo>
                    <a:pt x="2742" y="260562"/>
                    <a:pt x="2742" y="257819"/>
                    <a:pt x="2742" y="255077"/>
                  </a:cubicBezTo>
                  <a:cubicBezTo>
                    <a:pt x="8228" y="246849"/>
                    <a:pt x="13714" y="246849"/>
                    <a:pt x="21942" y="246849"/>
                  </a:cubicBezTo>
                  <a:cubicBezTo>
                    <a:pt x="71311" y="246849"/>
                    <a:pt x="123425" y="246849"/>
                    <a:pt x="172794" y="246849"/>
                  </a:cubicBezTo>
                  <a:cubicBezTo>
                    <a:pt x="178280" y="246849"/>
                    <a:pt x="181022" y="244106"/>
                    <a:pt x="183766" y="241363"/>
                  </a:cubicBezTo>
                  <a:cubicBezTo>
                    <a:pt x="208450" y="205707"/>
                    <a:pt x="241363" y="181022"/>
                    <a:pt x="282505" y="172794"/>
                  </a:cubicBezTo>
                  <a:cubicBezTo>
                    <a:pt x="287991" y="172794"/>
                    <a:pt x="290733" y="170051"/>
                    <a:pt x="296219" y="170051"/>
                  </a:cubicBezTo>
                  <a:cubicBezTo>
                    <a:pt x="296219" y="161823"/>
                    <a:pt x="296219" y="156337"/>
                    <a:pt x="296219" y="148109"/>
                  </a:cubicBezTo>
                  <a:cubicBezTo>
                    <a:pt x="293476" y="148109"/>
                    <a:pt x="287991" y="148109"/>
                    <a:pt x="285248" y="148109"/>
                  </a:cubicBezTo>
                  <a:cubicBezTo>
                    <a:pt x="197480" y="148109"/>
                    <a:pt x="109711" y="148109"/>
                    <a:pt x="21942" y="148109"/>
                  </a:cubicBezTo>
                  <a:cubicBezTo>
                    <a:pt x="13714" y="148109"/>
                    <a:pt x="8228" y="145366"/>
                    <a:pt x="2742" y="139881"/>
                  </a:cubicBezTo>
                  <a:cubicBezTo>
                    <a:pt x="2742" y="137138"/>
                    <a:pt x="2742" y="134395"/>
                    <a:pt x="2742" y="131653"/>
                  </a:cubicBezTo>
                  <a:cubicBezTo>
                    <a:pt x="8228" y="123424"/>
                    <a:pt x="13714" y="123424"/>
                    <a:pt x="21942" y="123424"/>
                  </a:cubicBezTo>
                  <a:cubicBezTo>
                    <a:pt x="60341" y="123424"/>
                    <a:pt x="101483" y="123424"/>
                    <a:pt x="139880" y="123424"/>
                  </a:cubicBezTo>
                  <a:cubicBezTo>
                    <a:pt x="142624" y="123424"/>
                    <a:pt x="145366" y="123424"/>
                    <a:pt x="148110" y="123424"/>
                  </a:cubicBezTo>
                  <a:cubicBezTo>
                    <a:pt x="148110" y="90511"/>
                    <a:pt x="148110" y="57598"/>
                    <a:pt x="148110" y="24685"/>
                  </a:cubicBezTo>
                  <a:cubicBezTo>
                    <a:pt x="145366" y="24685"/>
                    <a:pt x="139880" y="24685"/>
                    <a:pt x="137138" y="24685"/>
                  </a:cubicBezTo>
                  <a:cubicBezTo>
                    <a:pt x="98739" y="24685"/>
                    <a:pt x="57597" y="24685"/>
                    <a:pt x="19200" y="24685"/>
                  </a:cubicBezTo>
                  <a:cubicBezTo>
                    <a:pt x="10972" y="24685"/>
                    <a:pt x="5486" y="21942"/>
                    <a:pt x="0" y="16456"/>
                  </a:cubicBezTo>
                  <a:cubicBezTo>
                    <a:pt x="0" y="13714"/>
                    <a:pt x="0" y="10971"/>
                    <a:pt x="0" y="8228"/>
                  </a:cubicBezTo>
                  <a:cubicBezTo>
                    <a:pt x="5486" y="0"/>
                    <a:pt x="10972" y="0"/>
                    <a:pt x="19200" y="0"/>
                  </a:cubicBezTo>
                  <a:cubicBezTo>
                    <a:pt x="309932" y="0"/>
                    <a:pt x="600667" y="0"/>
                    <a:pt x="891399" y="0"/>
                  </a:cubicBezTo>
                  <a:cubicBezTo>
                    <a:pt x="894142" y="0"/>
                    <a:pt x="896885" y="0"/>
                    <a:pt x="899627" y="0"/>
                  </a:cubicBezTo>
                  <a:cubicBezTo>
                    <a:pt x="907855" y="0"/>
                    <a:pt x="910599" y="8228"/>
                    <a:pt x="910599" y="13714"/>
                  </a:cubicBezTo>
                  <a:cubicBezTo>
                    <a:pt x="910599" y="21942"/>
                    <a:pt x="905113" y="24685"/>
                    <a:pt x="894142" y="24685"/>
                  </a:cubicBezTo>
                  <a:cubicBezTo>
                    <a:pt x="853000" y="24685"/>
                    <a:pt x="814602" y="24685"/>
                    <a:pt x="773461" y="24685"/>
                  </a:cubicBezTo>
                  <a:cubicBezTo>
                    <a:pt x="770717" y="24685"/>
                    <a:pt x="767975" y="24685"/>
                    <a:pt x="762489" y="24685"/>
                  </a:cubicBezTo>
                  <a:cubicBezTo>
                    <a:pt x="762489" y="57598"/>
                    <a:pt x="762489" y="90511"/>
                    <a:pt x="762489" y="123424"/>
                  </a:cubicBezTo>
                  <a:cubicBezTo>
                    <a:pt x="773461" y="123424"/>
                    <a:pt x="784431" y="123424"/>
                    <a:pt x="795403" y="123424"/>
                  </a:cubicBezTo>
                  <a:cubicBezTo>
                    <a:pt x="828316" y="123424"/>
                    <a:pt x="861230" y="123424"/>
                    <a:pt x="894142" y="123424"/>
                  </a:cubicBezTo>
                  <a:cubicBezTo>
                    <a:pt x="902371" y="123424"/>
                    <a:pt x="907855" y="126167"/>
                    <a:pt x="907855" y="131653"/>
                  </a:cubicBezTo>
                  <a:cubicBezTo>
                    <a:pt x="907855" y="137138"/>
                    <a:pt x="907855" y="142624"/>
                    <a:pt x="905113" y="145366"/>
                  </a:cubicBezTo>
                  <a:cubicBezTo>
                    <a:pt x="902371" y="148109"/>
                    <a:pt x="896885" y="148109"/>
                    <a:pt x="891399" y="148109"/>
                  </a:cubicBezTo>
                  <a:cubicBezTo>
                    <a:pt x="803631" y="148109"/>
                    <a:pt x="715862" y="148109"/>
                    <a:pt x="625351" y="148109"/>
                  </a:cubicBezTo>
                  <a:cubicBezTo>
                    <a:pt x="622609" y="148109"/>
                    <a:pt x="617123" y="148109"/>
                    <a:pt x="614381" y="148109"/>
                  </a:cubicBezTo>
                  <a:cubicBezTo>
                    <a:pt x="614381" y="156337"/>
                    <a:pt x="614381" y="161823"/>
                    <a:pt x="614381" y="170051"/>
                  </a:cubicBezTo>
                  <a:cubicBezTo>
                    <a:pt x="617123" y="170051"/>
                    <a:pt x="617123" y="170051"/>
                    <a:pt x="619865" y="172794"/>
                  </a:cubicBezTo>
                  <a:cubicBezTo>
                    <a:pt x="666492" y="181022"/>
                    <a:pt x="702148" y="205707"/>
                    <a:pt x="729575" y="246849"/>
                  </a:cubicBezTo>
                  <a:cubicBezTo>
                    <a:pt x="732319" y="249591"/>
                    <a:pt x="735061" y="252334"/>
                    <a:pt x="740547" y="252334"/>
                  </a:cubicBezTo>
                  <a:cubicBezTo>
                    <a:pt x="770717" y="252334"/>
                    <a:pt x="800888" y="252334"/>
                    <a:pt x="828316" y="252334"/>
                  </a:cubicBezTo>
                  <a:cubicBezTo>
                    <a:pt x="850258" y="252334"/>
                    <a:pt x="872200" y="252334"/>
                    <a:pt x="894142" y="252334"/>
                  </a:cubicBezTo>
                  <a:cubicBezTo>
                    <a:pt x="905113" y="252334"/>
                    <a:pt x="910599" y="260562"/>
                    <a:pt x="907855" y="268791"/>
                  </a:cubicBezTo>
                  <a:cubicBezTo>
                    <a:pt x="905113" y="277019"/>
                    <a:pt x="899627" y="277019"/>
                    <a:pt x="891399" y="277019"/>
                  </a:cubicBezTo>
                  <a:cubicBezTo>
                    <a:pt x="844772" y="277019"/>
                    <a:pt x="798145" y="277019"/>
                    <a:pt x="751519" y="277019"/>
                  </a:cubicBezTo>
                  <a:cubicBezTo>
                    <a:pt x="748775" y="277019"/>
                    <a:pt x="746033" y="277019"/>
                    <a:pt x="740547" y="277019"/>
                  </a:cubicBezTo>
                  <a:cubicBezTo>
                    <a:pt x="751519" y="309932"/>
                    <a:pt x="754261" y="342845"/>
                    <a:pt x="748775" y="375758"/>
                  </a:cubicBezTo>
                  <a:cubicBezTo>
                    <a:pt x="754261" y="375758"/>
                    <a:pt x="757003" y="375758"/>
                    <a:pt x="759747" y="375758"/>
                  </a:cubicBezTo>
                  <a:cubicBezTo>
                    <a:pt x="803631" y="375758"/>
                    <a:pt x="847516" y="375758"/>
                    <a:pt x="891399" y="375758"/>
                  </a:cubicBezTo>
                  <a:cubicBezTo>
                    <a:pt x="902371" y="375758"/>
                    <a:pt x="907855" y="381244"/>
                    <a:pt x="907855" y="389472"/>
                  </a:cubicBezTo>
                  <a:cubicBezTo>
                    <a:pt x="907855" y="397701"/>
                    <a:pt x="902371" y="403186"/>
                    <a:pt x="891399" y="403186"/>
                  </a:cubicBezTo>
                  <a:cubicBezTo>
                    <a:pt x="874943" y="403186"/>
                    <a:pt x="861230" y="403186"/>
                    <a:pt x="844772" y="403186"/>
                  </a:cubicBezTo>
                  <a:cubicBezTo>
                    <a:pt x="811858" y="403186"/>
                    <a:pt x="776203" y="403186"/>
                    <a:pt x="743289" y="403186"/>
                  </a:cubicBezTo>
                  <a:cubicBezTo>
                    <a:pt x="732319" y="438842"/>
                    <a:pt x="715862" y="471755"/>
                    <a:pt x="691178" y="501926"/>
                  </a:cubicBezTo>
                  <a:cubicBezTo>
                    <a:pt x="696664" y="501926"/>
                    <a:pt x="699406" y="501926"/>
                    <a:pt x="702148" y="501926"/>
                  </a:cubicBezTo>
                  <a:cubicBezTo>
                    <a:pt x="746033" y="501926"/>
                    <a:pt x="789917" y="501926"/>
                    <a:pt x="833802" y="501926"/>
                  </a:cubicBezTo>
                  <a:cubicBezTo>
                    <a:pt x="853000" y="501926"/>
                    <a:pt x="872200" y="501926"/>
                    <a:pt x="891399" y="501926"/>
                  </a:cubicBezTo>
                  <a:cubicBezTo>
                    <a:pt x="896885" y="501926"/>
                    <a:pt x="902371" y="504668"/>
                    <a:pt x="902371" y="510154"/>
                  </a:cubicBezTo>
                  <a:cubicBezTo>
                    <a:pt x="905113" y="512896"/>
                    <a:pt x="902371" y="521125"/>
                    <a:pt x="899627" y="523867"/>
                  </a:cubicBezTo>
                  <a:cubicBezTo>
                    <a:pt x="896885" y="526610"/>
                    <a:pt x="891399" y="529353"/>
                    <a:pt x="885914" y="529353"/>
                  </a:cubicBezTo>
                  <a:cubicBezTo>
                    <a:pt x="844772" y="529353"/>
                    <a:pt x="806374" y="529353"/>
                    <a:pt x="765233" y="529353"/>
                  </a:cubicBezTo>
                  <a:cubicBezTo>
                    <a:pt x="762489" y="529353"/>
                    <a:pt x="759747" y="529353"/>
                    <a:pt x="754261" y="529353"/>
                  </a:cubicBezTo>
                  <a:cubicBezTo>
                    <a:pt x="754261" y="562266"/>
                    <a:pt x="754261" y="595179"/>
                    <a:pt x="754261" y="628092"/>
                  </a:cubicBezTo>
                  <a:cubicBezTo>
                    <a:pt x="770717" y="628092"/>
                    <a:pt x="787175" y="628092"/>
                    <a:pt x="803631" y="628092"/>
                  </a:cubicBezTo>
                  <a:cubicBezTo>
                    <a:pt x="831058" y="628092"/>
                    <a:pt x="858486" y="628092"/>
                    <a:pt x="885914" y="628092"/>
                  </a:cubicBezTo>
                  <a:cubicBezTo>
                    <a:pt x="896885" y="628092"/>
                    <a:pt x="905113" y="639064"/>
                    <a:pt x="899627" y="647292"/>
                  </a:cubicBezTo>
                  <a:cubicBezTo>
                    <a:pt x="896885" y="652778"/>
                    <a:pt x="891399" y="655520"/>
                    <a:pt x="883171" y="655520"/>
                  </a:cubicBezTo>
                  <a:cubicBezTo>
                    <a:pt x="800888" y="655520"/>
                    <a:pt x="715862" y="655520"/>
                    <a:pt x="633579" y="655520"/>
                  </a:cubicBezTo>
                  <a:cubicBezTo>
                    <a:pt x="630837" y="655520"/>
                    <a:pt x="625351" y="655520"/>
                    <a:pt x="622609" y="655520"/>
                  </a:cubicBezTo>
                  <a:cubicBezTo>
                    <a:pt x="622609" y="688433"/>
                    <a:pt x="622609" y="721347"/>
                    <a:pt x="622609" y="754260"/>
                  </a:cubicBezTo>
                  <a:cubicBezTo>
                    <a:pt x="625351" y="754260"/>
                    <a:pt x="628094" y="754260"/>
                    <a:pt x="630837" y="754260"/>
                  </a:cubicBezTo>
                  <a:cubicBezTo>
                    <a:pt x="677464" y="754260"/>
                    <a:pt x="724091" y="754260"/>
                    <a:pt x="767975" y="754260"/>
                  </a:cubicBezTo>
                  <a:cubicBezTo>
                    <a:pt x="806374" y="754260"/>
                    <a:pt x="844772" y="754260"/>
                    <a:pt x="883171" y="754260"/>
                  </a:cubicBezTo>
                  <a:cubicBezTo>
                    <a:pt x="896885" y="754260"/>
                    <a:pt x="902371" y="765231"/>
                    <a:pt x="896885" y="773459"/>
                  </a:cubicBezTo>
                  <a:cubicBezTo>
                    <a:pt x="894142" y="776202"/>
                    <a:pt x="888657" y="778944"/>
                    <a:pt x="883171" y="778944"/>
                  </a:cubicBezTo>
                  <a:cubicBezTo>
                    <a:pt x="842030" y="778944"/>
                    <a:pt x="803631" y="778944"/>
                    <a:pt x="762489" y="778944"/>
                  </a:cubicBezTo>
                  <a:cubicBezTo>
                    <a:pt x="759747" y="778944"/>
                    <a:pt x="757003" y="778944"/>
                    <a:pt x="754261" y="778944"/>
                  </a:cubicBezTo>
                  <a:cubicBezTo>
                    <a:pt x="754261" y="811857"/>
                    <a:pt x="754261" y="844771"/>
                    <a:pt x="754261" y="877684"/>
                  </a:cubicBezTo>
                  <a:cubicBezTo>
                    <a:pt x="757003" y="877684"/>
                    <a:pt x="759747" y="877684"/>
                    <a:pt x="765233" y="877684"/>
                  </a:cubicBezTo>
                  <a:cubicBezTo>
                    <a:pt x="803631" y="877684"/>
                    <a:pt x="844772" y="877684"/>
                    <a:pt x="883171" y="877684"/>
                  </a:cubicBezTo>
                  <a:cubicBezTo>
                    <a:pt x="891399" y="877684"/>
                    <a:pt x="896885" y="877684"/>
                    <a:pt x="899627" y="885912"/>
                  </a:cubicBezTo>
                  <a:cubicBezTo>
                    <a:pt x="918827" y="877684"/>
                    <a:pt x="916085" y="883169"/>
                    <a:pt x="910599" y="888655"/>
                  </a:cubicBezTo>
                  <a:close/>
                  <a:moveTo>
                    <a:pt x="586953" y="713118"/>
                  </a:moveTo>
                  <a:cubicBezTo>
                    <a:pt x="586953" y="721347"/>
                    <a:pt x="586953" y="726832"/>
                    <a:pt x="586953" y="735060"/>
                  </a:cubicBezTo>
                  <a:cubicBezTo>
                    <a:pt x="586953" y="751517"/>
                    <a:pt x="586953" y="765231"/>
                    <a:pt x="586953" y="781687"/>
                  </a:cubicBezTo>
                  <a:cubicBezTo>
                    <a:pt x="586953" y="789916"/>
                    <a:pt x="592437" y="795401"/>
                    <a:pt x="600667" y="795401"/>
                  </a:cubicBezTo>
                  <a:cubicBezTo>
                    <a:pt x="608895" y="795401"/>
                    <a:pt x="614381" y="789916"/>
                    <a:pt x="614381" y="781687"/>
                  </a:cubicBezTo>
                  <a:cubicBezTo>
                    <a:pt x="614381" y="778944"/>
                    <a:pt x="614381" y="776202"/>
                    <a:pt x="614381" y="773459"/>
                  </a:cubicBezTo>
                  <a:cubicBezTo>
                    <a:pt x="614381" y="702147"/>
                    <a:pt x="614381" y="630835"/>
                    <a:pt x="614381" y="559523"/>
                  </a:cubicBezTo>
                  <a:cubicBezTo>
                    <a:pt x="614381" y="540324"/>
                    <a:pt x="619865" y="526610"/>
                    <a:pt x="633579" y="515639"/>
                  </a:cubicBezTo>
                  <a:cubicBezTo>
                    <a:pt x="661006" y="490954"/>
                    <a:pt x="685692" y="463527"/>
                    <a:pt x="702148" y="433357"/>
                  </a:cubicBezTo>
                  <a:cubicBezTo>
                    <a:pt x="726833" y="389472"/>
                    <a:pt x="743289" y="342845"/>
                    <a:pt x="735061" y="293475"/>
                  </a:cubicBezTo>
                  <a:cubicBezTo>
                    <a:pt x="721348" y="202964"/>
                    <a:pt x="619865" y="142624"/>
                    <a:pt x="529354" y="197479"/>
                  </a:cubicBezTo>
                  <a:cubicBezTo>
                    <a:pt x="504670" y="211193"/>
                    <a:pt x="488212" y="233135"/>
                    <a:pt x="477242" y="257819"/>
                  </a:cubicBezTo>
                  <a:cubicBezTo>
                    <a:pt x="474498" y="263305"/>
                    <a:pt x="471756" y="268791"/>
                    <a:pt x="463528" y="268791"/>
                  </a:cubicBezTo>
                  <a:cubicBezTo>
                    <a:pt x="455299" y="268791"/>
                    <a:pt x="452557" y="266048"/>
                    <a:pt x="449815" y="257819"/>
                  </a:cubicBezTo>
                  <a:cubicBezTo>
                    <a:pt x="449815" y="255077"/>
                    <a:pt x="447071" y="255077"/>
                    <a:pt x="447071" y="252334"/>
                  </a:cubicBezTo>
                  <a:cubicBezTo>
                    <a:pt x="422387" y="205707"/>
                    <a:pt x="383987" y="181022"/>
                    <a:pt x="331874" y="178280"/>
                  </a:cubicBezTo>
                  <a:cubicBezTo>
                    <a:pt x="255077" y="175537"/>
                    <a:pt x="189252" y="238620"/>
                    <a:pt x="189252" y="315418"/>
                  </a:cubicBezTo>
                  <a:cubicBezTo>
                    <a:pt x="189252" y="375758"/>
                    <a:pt x="211193" y="427871"/>
                    <a:pt x="246849" y="471755"/>
                  </a:cubicBezTo>
                  <a:cubicBezTo>
                    <a:pt x="279763" y="512896"/>
                    <a:pt x="318160" y="543067"/>
                    <a:pt x="362046" y="573237"/>
                  </a:cubicBezTo>
                  <a:cubicBezTo>
                    <a:pt x="392215" y="595179"/>
                    <a:pt x="425129" y="614379"/>
                    <a:pt x="455299" y="633578"/>
                  </a:cubicBezTo>
                  <a:cubicBezTo>
                    <a:pt x="469013" y="641806"/>
                    <a:pt x="474498" y="652778"/>
                    <a:pt x="474498" y="669234"/>
                  </a:cubicBezTo>
                  <a:cubicBezTo>
                    <a:pt x="474498" y="674719"/>
                    <a:pt x="474498" y="680205"/>
                    <a:pt x="474498" y="685691"/>
                  </a:cubicBezTo>
                  <a:cubicBezTo>
                    <a:pt x="474498" y="693919"/>
                    <a:pt x="479984" y="699404"/>
                    <a:pt x="488212" y="699404"/>
                  </a:cubicBezTo>
                  <a:cubicBezTo>
                    <a:pt x="496440" y="699404"/>
                    <a:pt x="501926" y="693919"/>
                    <a:pt x="501926" y="685691"/>
                  </a:cubicBezTo>
                  <a:cubicBezTo>
                    <a:pt x="501926" y="674719"/>
                    <a:pt x="501926" y="663748"/>
                    <a:pt x="501926" y="652778"/>
                  </a:cubicBezTo>
                  <a:cubicBezTo>
                    <a:pt x="501926" y="628092"/>
                    <a:pt x="518384" y="611636"/>
                    <a:pt x="543068" y="611636"/>
                  </a:cubicBezTo>
                  <a:cubicBezTo>
                    <a:pt x="567753" y="611636"/>
                    <a:pt x="584209" y="628092"/>
                    <a:pt x="584209" y="652778"/>
                  </a:cubicBezTo>
                  <a:cubicBezTo>
                    <a:pt x="586953" y="671977"/>
                    <a:pt x="586953" y="693919"/>
                    <a:pt x="586953" y="713118"/>
                  </a:cubicBezTo>
                  <a:close/>
                  <a:moveTo>
                    <a:pt x="449815" y="2743"/>
                  </a:moveTo>
                  <a:cubicBezTo>
                    <a:pt x="359302" y="2743"/>
                    <a:pt x="271535" y="2743"/>
                    <a:pt x="183766" y="2743"/>
                  </a:cubicBezTo>
                  <a:cubicBezTo>
                    <a:pt x="183766" y="35656"/>
                    <a:pt x="183766" y="68569"/>
                    <a:pt x="183766" y="101482"/>
                  </a:cubicBezTo>
                  <a:cubicBezTo>
                    <a:pt x="274277" y="101482"/>
                    <a:pt x="362046" y="101482"/>
                    <a:pt x="449815" y="101482"/>
                  </a:cubicBezTo>
                  <a:cubicBezTo>
                    <a:pt x="449815" y="68569"/>
                    <a:pt x="449815" y="38399"/>
                    <a:pt x="449815" y="2743"/>
                  </a:cubicBezTo>
                  <a:close/>
                  <a:moveTo>
                    <a:pt x="743289" y="101482"/>
                  </a:moveTo>
                  <a:cubicBezTo>
                    <a:pt x="743289" y="68569"/>
                    <a:pt x="743289" y="35656"/>
                    <a:pt x="743289" y="2743"/>
                  </a:cubicBezTo>
                  <a:cubicBezTo>
                    <a:pt x="652778" y="2743"/>
                    <a:pt x="565009" y="2743"/>
                    <a:pt x="477242" y="2743"/>
                  </a:cubicBezTo>
                  <a:cubicBezTo>
                    <a:pt x="477242" y="35656"/>
                    <a:pt x="477242" y="68569"/>
                    <a:pt x="477242" y="101482"/>
                  </a:cubicBezTo>
                  <a:cubicBezTo>
                    <a:pt x="565009" y="101482"/>
                    <a:pt x="655522" y="101482"/>
                    <a:pt x="743289" y="101482"/>
                  </a:cubicBezTo>
                  <a:close/>
                  <a:moveTo>
                    <a:pt x="449815" y="861227"/>
                  </a:moveTo>
                  <a:cubicBezTo>
                    <a:pt x="449815" y="828314"/>
                    <a:pt x="449815" y="795401"/>
                    <a:pt x="449815" y="762488"/>
                  </a:cubicBezTo>
                  <a:cubicBezTo>
                    <a:pt x="359302" y="762488"/>
                    <a:pt x="271535" y="762488"/>
                    <a:pt x="183766" y="762488"/>
                  </a:cubicBezTo>
                  <a:cubicBezTo>
                    <a:pt x="183766" y="795401"/>
                    <a:pt x="183766" y="828314"/>
                    <a:pt x="183766" y="861227"/>
                  </a:cubicBezTo>
                  <a:cubicBezTo>
                    <a:pt x="271535" y="861227"/>
                    <a:pt x="359302" y="861227"/>
                    <a:pt x="449815" y="861227"/>
                  </a:cubicBezTo>
                  <a:close/>
                  <a:moveTo>
                    <a:pt x="477242" y="861227"/>
                  </a:moveTo>
                  <a:cubicBezTo>
                    <a:pt x="567753" y="861227"/>
                    <a:pt x="655522" y="861227"/>
                    <a:pt x="743289" y="861227"/>
                  </a:cubicBezTo>
                  <a:cubicBezTo>
                    <a:pt x="743289" y="828314"/>
                    <a:pt x="743289" y="795401"/>
                    <a:pt x="743289" y="762488"/>
                  </a:cubicBezTo>
                  <a:cubicBezTo>
                    <a:pt x="726833" y="762488"/>
                    <a:pt x="707634" y="762488"/>
                    <a:pt x="691178" y="762488"/>
                  </a:cubicBezTo>
                  <a:cubicBezTo>
                    <a:pt x="674720" y="762488"/>
                    <a:pt x="658264" y="762488"/>
                    <a:pt x="639064" y="762488"/>
                  </a:cubicBezTo>
                  <a:cubicBezTo>
                    <a:pt x="639064" y="770716"/>
                    <a:pt x="639064" y="778944"/>
                    <a:pt x="639064" y="787173"/>
                  </a:cubicBezTo>
                  <a:cubicBezTo>
                    <a:pt x="636322" y="809115"/>
                    <a:pt x="619865" y="822829"/>
                    <a:pt x="597923" y="822829"/>
                  </a:cubicBezTo>
                  <a:cubicBezTo>
                    <a:pt x="575981" y="822829"/>
                    <a:pt x="559525" y="806372"/>
                    <a:pt x="559525" y="784430"/>
                  </a:cubicBezTo>
                  <a:cubicBezTo>
                    <a:pt x="559525" y="776202"/>
                    <a:pt x="559525" y="770716"/>
                    <a:pt x="559525" y="762488"/>
                  </a:cubicBezTo>
                  <a:cubicBezTo>
                    <a:pt x="532098" y="762488"/>
                    <a:pt x="504670" y="762488"/>
                    <a:pt x="477242" y="762488"/>
                  </a:cubicBezTo>
                  <a:cubicBezTo>
                    <a:pt x="477242" y="795401"/>
                    <a:pt x="477242" y="828314"/>
                    <a:pt x="477242" y="861227"/>
                  </a:cubicBezTo>
                  <a:close/>
                  <a:moveTo>
                    <a:pt x="329132" y="735060"/>
                  </a:moveTo>
                  <a:cubicBezTo>
                    <a:pt x="405929" y="735060"/>
                    <a:pt x="482726" y="735060"/>
                    <a:pt x="559525" y="735060"/>
                  </a:cubicBezTo>
                  <a:cubicBezTo>
                    <a:pt x="559525" y="707633"/>
                    <a:pt x="559525" y="680205"/>
                    <a:pt x="559525" y="652778"/>
                  </a:cubicBezTo>
                  <a:cubicBezTo>
                    <a:pt x="559525" y="641806"/>
                    <a:pt x="554039" y="636321"/>
                    <a:pt x="545811" y="636321"/>
                  </a:cubicBezTo>
                  <a:cubicBezTo>
                    <a:pt x="537582" y="636321"/>
                    <a:pt x="532098" y="641806"/>
                    <a:pt x="532098" y="652778"/>
                  </a:cubicBezTo>
                  <a:cubicBezTo>
                    <a:pt x="532098" y="663748"/>
                    <a:pt x="532098" y="674719"/>
                    <a:pt x="532098" y="682948"/>
                  </a:cubicBezTo>
                  <a:cubicBezTo>
                    <a:pt x="532098" y="707633"/>
                    <a:pt x="515640" y="724089"/>
                    <a:pt x="493698" y="724089"/>
                  </a:cubicBezTo>
                  <a:cubicBezTo>
                    <a:pt x="469013" y="724089"/>
                    <a:pt x="449815" y="710375"/>
                    <a:pt x="452557" y="685691"/>
                  </a:cubicBezTo>
                  <a:cubicBezTo>
                    <a:pt x="452557" y="663748"/>
                    <a:pt x="447071" y="652778"/>
                    <a:pt x="427871" y="641806"/>
                  </a:cubicBezTo>
                  <a:cubicBezTo>
                    <a:pt x="419643" y="636321"/>
                    <a:pt x="411415" y="633578"/>
                    <a:pt x="400443" y="633578"/>
                  </a:cubicBezTo>
                  <a:cubicBezTo>
                    <a:pt x="381245" y="633578"/>
                    <a:pt x="362046" y="633578"/>
                    <a:pt x="340104" y="633578"/>
                  </a:cubicBezTo>
                  <a:cubicBezTo>
                    <a:pt x="337360" y="633578"/>
                    <a:pt x="334618" y="633578"/>
                    <a:pt x="331874" y="633578"/>
                  </a:cubicBezTo>
                  <a:cubicBezTo>
                    <a:pt x="329132" y="669234"/>
                    <a:pt x="329132" y="702147"/>
                    <a:pt x="329132" y="735060"/>
                  </a:cubicBezTo>
                  <a:close/>
                  <a:moveTo>
                    <a:pt x="370274" y="608893"/>
                  </a:moveTo>
                  <a:cubicBezTo>
                    <a:pt x="367532" y="606150"/>
                    <a:pt x="367532" y="606150"/>
                    <a:pt x="367532" y="606150"/>
                  </a:cubicBezTo>
                  <a:cubicBezTo>
                    <a:pt x="326390" y="578723"/>
                    <a:pt x="285248" y="548552"/>
                    <a:pt x="249591" y="512896"/>
                  </a:cubicBezTo>
                  <a:cubicBezTo>
                    <a:pt x="246849" y="510154"/>
                    <a:pt x="246849" y="510154"/>
                    <a:pt x="244107" y="510154"/>
                  </a:cubicBezTo>
                  <a:cubicBezTo>
                    <a:pt x="224907" y="510154"/>
                    <a:pt x="202965" y="510154"/>
                    <a:pt x="183766" y="510154"/>
                  </a:cubicBezTo>
                  <a:cubicBezTo>
                    <a:pt x="183766" y="543067"/>
                    <a:pt x="183766" y="575980"/>
                    <a:pt x="183766" y="608893"/>
                  </a:cubicBezTo>
                  <a:cubicBezTo>
                    <a:pt x="244107" y="608893"/>
                    <a:pt x="307190" y="608893"/>
                    <a:pt x="370274" y="608893"/>
                  </a:cubicBezTo>
                  <a:close/>
                  <a:moveTo>
                    <a:pt x="329132" y="128910"/>
                  </a:moveTo>
                  <a:cubicBezTo>
                    <a:pt x="329132" y="134395"/>
                    <a:pt x="329132" y="142624"/>
                    <a:pt x="329132" y="148109"/>
                  </a:cubicBezTo>
                  <a:cubicBezTo>
                    <a:pt x="386730" y="150852"/>
                    <a:pt x="430615" y="175537"/>
                    <a:pt x="463528" y="224906"/>
                  </a:cubicBezTo>
                  <a:cubicBezTo>
                    <a:pt x="479984" y="202964"/>
                    <a:pt x="496440" y="183765"/>
                    <a:pt x="521126" y="170051"/>
                  </a:cubicBezTo>
                  <a:cubicBezTo>
                    <a:pt x="545811" y="156337"/>
                    <a:pt x="570495" y="150852"/>
                    <a:pt x="597923" y="148109"/>
                  </a:cubicBezTo>
                  <a:cubicBezTo>
                    <a:pt x="597923" y="142624"/>
                    <a:pt x="597923" y="134395"/>
                    <a:pt x="597923" y="128910"/>
                  </a:cubicBezTo>
                  <a:cubicBezTo>
                    <a:pt x="507412" y="128910"/>
                    <a:pt x="419643" y="128910"/>
                    <a:pt x="329132" y="128910"/>
                  </a:cubicBezTo>
                  <a:close/>
                  <a:moveTo>
                    <a:pt x="743289" y="507411"/>
                  </a:moveTo>
                  <a:cubicBezTo>
                    <a:pt x="721348" y="507411"/>
                    <a:pt x="702148" y="507411"/>
                    <a:pt x="682950" y="507411"/>
                  </a:cubicBezTo>
                  <a:cubicBezTo>
                    <a:pt x="680206" y="507411"/>
                    <a:pt x="680206" y="507411"/>
                    <a:pt x="677464" y="510154"/>
                  </a:cubicBezTo>
                  <a:cubicBezTo>
                    <a:pt x="669236" y="518382"/>
                    <a:pt x="658264" y="526610"/>
                    <a:pt x="650036" y="534839"/>
                  </a:cubicBezTo>
                  <a:cubicBezTo>
                    <a:pt x="644550" y="540324"/>
                    <a:pt x="641808" y="545810"/>
                    <a:pt x="641808" y="551295"/>
                  </a:cubicBezTo>
                  <a:cubicBezTo>
                    <a:pt x="641808" y="570495"/>
                    <a:pt x="641808" y="589694"/>
                    <a:pt x="641808" y="608893"/>
                  </a:cubicBezTo>
                  <a:cubicBezTo>
                    <a:pt x="677464" y="608893"/>
                    <a:pt x="710377" y="608893"/>
                    <a:pt x="746033" y="608893"/>
                  </a:cubicBezTo>
                  <a:cubicBezTo>
                    <a:pt x="743289" y="573237"/>
                    <a:pt x="743289" y="543067"/>
                    <a:pt x="743289" y="507411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aphic 3">
            <a:extLst>
              <a:ext uri="{FF2B5EF4-FFF2-40B4-BE49-F238E27FC236}">
                <a16:creationId xmlns:a16="http://schemas.microsoft.com/office/drawing/2014/main" id="{986E869C-C6BE-4390-A66C-E3C165EFB72E}"/>
              </a:ext>
            </a:extLst>
          </p:cNvPr>
          <p:cNvGrpSpPr/>
          <p:nvPr/>
        </p:nvGrpSpPr>
        <p:grpSpPr>
          <a:xfrm>
            <a:off x="8705439" y="5244802"/>
            <a:ext cx="820729" cy="715861"/>
            <a:chOff x="8664475" y="5317697"/>
            <a:chExt cx="1051121" cy="1050478"/>
          </a:xfrm>
        </p:grpSpPr>
        <p:sp>
          <p:nvSpPr>
            <p:cNvPr id="22" name="Freeform 958">
              <a:extLst>
                <a:ext uri="{FF2B5EF4-FFF2-40B4-BE49-F238E27FC236}">
                  <a16:creationId xmlns:a16="http://schemas.microsoft.com/office/drawing/2014/main" id="{18377B44-DA1E-4946-A02A-779449972561}"/>
                </a:ext>
              </a:extLst>
            </p:cNvPr>
            <p:cNvSpPr/>
            <p:nvPr/>
          </p:nvSpPr>
          <p:spPr>
            <a:xfrm>
              <a:off x="8664475" y="5317697"/>
              <a:ext cx="806372" cy="1050478"/>
            </a:xfrm>
            <a:custGeom>
              <a:avLst/>
              <a:gdLst>
                <a:gd name="connsiteX0" fmla="*/ 735061 w 806372"/>
                <a:gd name="connsiteY0" fmla="*/ 175537 h 1050478"/>
                <a:gd name="connsiteX1" fmla="*/ 792659 w 806372"/>
                <a:gd name="connsiteY1" fmla="*/ 194736 h 1050478"/>
                <a:gd name="connsiteX2" fmla="*/ 806373 w 806372"/>
                <a:gd name="connsiteY2" fmla="*/ 227649 h 1050478"/>
                <a:gd name="connsiteX3" fmla="*/ 784431 w 806372"/>
                <a:gd name="connsiteY3" fmla="*/ 271534 h 1050478"/>
                <a:gd name="connsiteX4" fmla="*/ 737803 w 806372"/>
                <a:gd name="connsiteY4" fmla="*/ 285248 h 1050478"/>
                <a:gd name="connsiteX5" fmla="*/ 737803 w 806372"/>
                <a:gd name="connsiteY5" fmla="*/ 329132 h 1050478"/>
                <a:gd name="connsiteX6" fmla="*/ 710376 w 806372"/>
                <a:gd name="connsiteY6" fmla="*/ 348331 h 1050478"/>
                <a:gd name="connsiteX7" fmla="*/ 671978 w 806372"/>
                <a:gd name="connsiteY7" fmla="*/ 331874 h 1050478"/>
                <a:gd name="connsiteX8" fmla="*/ 597923 w 806372"/>
                <a:gd name="connsiteY8" fmla="*/ 315418 h 1050478"/>
                <a:gd name="connsiteX9" fmla="*/ 543068 w 806372"/>
                <a:gd name="connsiteY9" fmla="*/ 315418 h 1050478"/>
                <a:gd name="connsiteX10" fmla="*/ 543068 w 806372"/>
                <a:gd name="connsiteY10" fmla="*/ 367530 h 1050478"/>
                <a:gd name="connsiteX11" fmla="*/ 479984 w 806372"/>
                <a:gd name="connsiteY11" fmla="*/ 452556 h 1050478"/>
                <a:gd name="connsiteX12" fmla="*/ 455299 w 806372"/>
                <a:gd name="connsiteY12" fmla="*/ 458041 h 1050478"/>
                <a:gd name="connsiteX13" fmla="*/ 455299 w 806372"/>
                <a:gd name="connsiteY13" fmla="*/ 490955 h 1050478"/>
                <a:gd name="connsiteX14" fmla="*/ 526610 w 806372"/>
                <a:gd name="connsiteY14" fmla="*/ 490955 h 1050478"/>
                <a:gd name="connsiteX15" fmla="*/ 559524 w 806372"/>
                <a:gd name="connsiteY15" fmla="*/ 523867 h 1050478"/>
                <a:gd name="connsiteX16" fmla="*/ 559524 w 806372"/>
                <a:gd name="connsiteY16" fmla="*/ 1025793 h 1050478"/>
                <a:gd name="connsiteX17" fmla="*/ 534840 w 806372"/>
                <a:gd name="connsiteY17" fmla="*/ 1050478 h 1050478"/>
                <a:gd name="connsiteX18" fmla="*/ 24684 w 806372"/>
                <a:gd name="connsiteY18" fmla="*/ 1050478 h 1050478"/>
                <a:gd name="connsiteX19" fmla="*/ 0 w 806372"/>
                <a:gd name="connsiteY19" fmla="*/ 1025793 h 1050478"/>
                <a:gd name="connsiteX20" fmla="*/ 0 w 806372"/>
                <a:gd name="connsiteY20" fmla="*/ 512896 h 1050478"/>
                <a:gd name="connsiteX21" fmla="*/ 24684 w 806372"/>
                <a:gd name="connsiteY21" fmla="*/ 488212 h 1050478"/>
                <a:gd name="connsiteX22" fmla="*/ 104225 w 806372"/>
                <a:gd name="connsiteY22" fmla="*/ 488212 h 1050478"/>
                <a:gd name="connsiteX23" fmla="*/ 104225 w 806372"/>
                <a:gd name="connsiteY23" fmla="*/ 455298 h 1050478"/>
                <a:gd name="connsiteX24" fmla="*/ 82283 w 806372"/>
                <a:gd name="connsiteY24" fmla="*/ 452556 h 1050478"/>
                <a:gd name="connsiteX25" fmla="*/ 16456 w 806372"/>
                <a:gd name="connsiteY25" fmla="*/ 370273 h 1050478"/>
                <a:gd name="connsiteX26" fmla="*/ 16456 w 806372"/>
                <a:gd name="connsiteY26" fmla="*/ 85026 h 1050478"/>
                <a:gd name="connsiteX27" fmla="*/ 104225 w 806372"/>
                <a:gd name="connsiteY27" fmla="*/ 0 h 1050478"/>
                <a:gd name="connsiteX28" fmla="*/ 378502 w 806372"/>
                <a:gd name="connsiteY28" fmla="*/ 0 h 1050478"/>
                <a:gd name="connsiteX29" fmla="*/ 447071 w 806372"/>
                <a:gd name="connsiteY29" fmla="*/ 0 h 1050478"/>
                <a:gd name="connsiteX30" fmla="*/ 540324 w 806372"/>
                <a:gd name="connsiteY30" fmla="*/ 95997 h 1050478"/>
                <a:gd name="connsiteX31" fmla="*/ 540324 w 806372"/>
                <a:gd name="connsiteY31" fmla="*/ 139881 h 1050478"/>
                <a:gd name="connsiteX32" fmla="*/ 663748 w 806372"/>
                <a:gd name="connsiteY32" fmla="*/ 126167 h 1050478"/>
                <a:gd name="connsiteX33" fmla="*/ 707634 w 806372"/>
                <a:gd name="connsiteY33" fmla="*/ 106968 h 1050478"/>
                <a:gd name="connsiteX34" fmla="*/ 735061 w 806372"/>
                <a:gd name="connsiteY34" fmla="*/ 126167 h 1050478"/>
                <a:gd name="connsiteX35" fmla="*/ 735061 w 806372"/>
                <a:gd name="connsiteY35" fmla="*/ 175537 h 1050478"/>
                <a:gd name="connsiteX36" fmla="*/ 523868 w 806372"/>
                <a:gd name="connsiteY36" fmla="*/ 1014822 h 1050478"/>
                <a:gd name="connsiteX37" fmla="*/ 523868 w 806372"/>
                <a:gd name="connsiteY37" fmla="*/ 523867 h 1050478"/>
                <a:gd name="connsiteX38" fmla="*/ 35656 w 806372"/>
                <a:gd name="connsiteY38" fmla="*/ 523867 h 1050478"/>
                <a:gd name="connsiteX39" fmla="*/ 35656 w 806372"/>
                <a:gd name="connsiteY39" fmla="*/ 1012080 h 1050478"/>
                <a:gd name="connsiteX40" fmla="*/ 211192 w 806372"/>
                <a:gd name="connsiteY40" fmla="*/ 1012080 h 1050478"/>
                <a:gd name="connsiteX41" fmla="*/ 211192 w 806372"/>
                <a:gd name="connsiteY41" fmla="*/ 957224 h 1050478"/>
                <a:gd name="connsiteX42" fmla="*/ 252333 w 806372"/>
                <a:gd name="connsiteY42" fmla="*/ 896883 h 1050478"/>
                <a:gd name="connsiteX43" fmla="*/ 326388 w 806372"/>
                <a:gd name="connsiteY43" fmla="*/ 907854 h 1050478"/>
                <a:gd name="connsiteX44" fmla="*/ 351074 w 806372"/>
                <a:gd name="connsiteY44" fmla="*/ 959967 h 1050478"/>
                <a:gd name="connsiteX45" fmla="*/ 351074 w 806372"/>
                <a:gd name="connsiteY45" fmla="*/ 1012080 h 1050478"/>
                <a:gd name="connsiteX46" fmla="*/ 523868 w 806372"/>
                <a:gd name="connsiteY46" fmla="*/ 1014822 h 1050478"/>
                <a:gd name="connsiteX47" fmla="*/ 279761 w 806372"/>
                <a:gd name="connsiteY47" fmla="*/ 35656 h 1050478"/>
                <a:gd name="connsiteX48" fmla="*/ 109711 w 806372"/>
                <a:gd name="connsiteY48" fmla="*/ 35656 h 1050478"/>
                <a:gd name="connsiteX49" fmla="*/ 52112 w 806372"/>
                <a:gd name="connsiteY49" fmla="*/ 93254 h 1050478"/>
                <a:gd name="connsiteX50" fmla="*/ 52112 w 806372"/>
                <a:gd name="connsiteY50" fmla="*/ 364787 h 1050478"/>
                <a:gd name="connsiteX51" fmla="*/ 109711 w 806372"/>
                <a:gd name="connsiteY51" fmla="*/ 419643 h 1050478"/>
                <a:gd name="connsiteX52" fmla="*/ 452557 w 806372"/>
                <a:gd name="connsiteY52" fmla="*/ 419643 h 1050478"/>
                <a:gd name="connsiteX53" fmla="*/ 507412 w 806372"/>
                <a:gd name="connsiteY53" fmla="*/ 364787 h 1050478"/>
                <a:gd name="connsiteX54" fmla="*/ 507412 w 806372"/>
                <a:gd name="connsiteY54" fmla="*/ 93254 h 1050478"/>
                <a:gd name="connsiteX55" fmla="*/ 449813 w 806372"/>
                <a:gd name="connsiteY55" fmla="*/ 35656 h 1050478"/>
                <a:gd name="connsiteX56" fmla="*/ 279761 w 806372"/>
                <a:gd name="connsiteY56" fmla="*/ 35656 h 1050478"/>
                <a:gd name="connsiteX57" fmla="*/ 614379 w 806372"/>
                <a:gd name="connsiteY57" fmla="*/ 178280 h 1050478"/>
                <a:gd name="connsiteX58" fmla="*/ 614379 w 806372"/>
                <a:gd name="connsiteY58" fmla="*/ 277019 h 1050478"/>
                <a:gd name="connsiteX59" fmla="*/ 702148 w 806372"/>
                <a:gd name="connsiteY59" fmla="*/ 304446 h 1050478"/>
                <a:gd name="connsiteX60" fmla="*/ 702148 w 806372"/>
                <a:gd name="connsiteY60" fmla="*/ 153594 h 1050478"/>
                <a:gd name="connsiteX61" fmla="*/ 614379 w 806372"/>
                <a:gd name="connsiteY61" fmla="*/ 178280 h 1050478"/>
                <a:gd name="connsiteX62" fmla="*/ 139880 w 806372"/>
                <a:gd name="connsiteY62" fmla="*/ 488212 h 1050478"/>
                <a:gd name="connsiteX63" fmla="*/ 419643 w 806372"/>
                <a:gd name="connsiteY63" fmla="*/ 488212 h 1050478"/>
                <a:gd name="connsiteX64" fmla="*/ 419643 w 806372"/>
                <a:gd name="connsiteY64" fmla="*/ 455298 h 1050478"/>
                <a:gd name="connsiteX65" fmla="*/ 139880 w 806372"/>
                <a:gd name="connsiteY65" fmla="*/ 455298 h 1050478"/>
                <a:gd name="connsiteX66" fmla="*/ 139880 w 806372"/>
                <a:gd name="connsiteY66" fmla="*/ 488212 h 1050478"/>
                <a:gd name="connsiteX67" fmla="*/ 315418 w 806372"/>
                <a:gd name="connsiteY67" fmla="*/ 1014822 h 1050478"/>
                <a:gd name="connsiteX68" fmla="*/ 315418 w 806372"/>
                <a:gd name="connsiteY68" fmla="*/ 957224 h 1050478"/>
                <a:gd name="connsiteX69" fmla="*/ 282505 w 806372"/>
                <a:gd name="connsiteY69" fmla="*/ 927054 h 1050478"/>
                <a:gd name="connsiteX70" fmla="*/ 246849 w 806372"/>
                <a:gd name="connsiteY70" fmla="*/ 957224 h 1050478"/>
                <a:gd name="connsiteX71" fmla="*/ 246849 w 806372"/>
                <a:gd name="connsiteY71" fmla="*/ 1014822 h 1050478"/>
                <a:gd name="connsiteX72" fmla="*/ 315418 w 806372"/>
                <a:gd name="connsiteY72" fmla="*/ 1014822 h 1050478"/>
                <a:gd name="connsiteX73" fmla="*/ 578723 w 806372"/>
                <a:gd name="connsiteY73" fmla="*/ 279762 h 1050478"/>
                <a:gd name="connsiteX74" fmla="*/ 578723 w 806372"/>
                <a:gd name="connsiteY74" fmla="*/ 175537 h 1050478"/>
                <a:gd name="connsiteX75" fmla="*/ 545810 w 806372"/>
                <a:gd name="connsiteY75" fmla="*/ 175537 h 1050478"/>
                <a:gd name="connsiteX76" fmla="*/ 545810 w 806372"/>
                <a:gd name="connsiteY76" fmla="*/ 279762 h 1050478"/>
                <a:gd name="connsiteX77" fmla="*/ 578723 w 806372"/>
                <a:gd name="connsiteY77" fmla="*/ 279762 h 1050478"/>
                <a:gd name="connsiteX78" fmla="*/ 737803 w 806372"/>
                <a:gd name="connsiteY78" fmla="*/ 244106 h 1050478"/>
                <a:gd name="connsiteX79" fmla="*/ 770717 w 806372"/>
                <a:gd name="connsiteY79" fmla="*/ 235877 h 1050478"/>
                <a:gd name="connsiteX80" fmla="*/ 770717 w 806372"/>
                <a:gd name="connsiteY80" fmla="*/ 216678 h 1050478"/>
                <a:gd name="connsiteX81" fmla="*/ 740547 w 806372"/>
                <a:gd name="connsiteY81" fmla="*/ 208450 h 1050478"/>
                <a:gd name="connsiteX82" fmla="*/ 737803 w 806372"/>
                <a:gd name="connsiteY82" fmla="*/ 244106 h 105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6372" h="1050478">
                  <a:moveTo>
                    <a:pt x="735061" y="175537"/>
                  </a:moveTo>
                  <a:cubicBezTo>
                    <a:pt x="757003" y="172794"/>
                    <a:pt x="776203" y="175537"/>
                    <a:pt x="792659" y="194736"/>
                  </a:cubicBezTo>
                  <a:cubicBezTo>
                    <a:pt x="800887" y="205708"/>
                    <a:pt x="806373" y="216678"/>
                    <a:pt x="806373" y="227649"/>
                  </a:cubicBezTo>
                  <a:cubicBezTo>
                    <a:pt x="806373" y="246849"/>
                    <a:pt x="800887" y="263305"/>
                    <a:pt x="784431" y="271534"/>
                  </a:cubicBezTo>
                  <a:cubicBezTo>
                    <a:pt x="770717" y="279762"/>
                    <a:pt x="754261" y="282505"/>
                    <a:pt x="737803" y="285248"/>
                  </a:cubicBezTo>
                  <a:cubicBezTo>
                    <a:pt x="737803" y="298961"/>
                    <a:pt x="737803" y="312675"/>
                    <a:pt x="737803" y="329132"/>
                  </a:cubicBezTo>
                  <a:cubicBezTo>
                    <a:pt x="737803" y="348331"/>
                    <a:pt x="726833" y="356560"/>
                    <a:pt x="710376" y="348331"/>
                  </a:cubicBezTo>
                  <a:cubicBezTo>
                    <a:pt x="696662" y="342846"/>
                    <a:pt x="685692" y="337360"/>
                    <a:pt x="671978" y="331874"/>
                  </a:cubicBezTo>
                  <a:cubicBezTo>
                    <a:pt x="650035" y="320903"/>
                    <a:pt x="625351" y="315418"/>
                    <a:pt x="597923" y="315418"/>
                  </a:cubicBezTo>
                  <a:cubicBezTo>
                    <a:pt x="581465" y="315418"/>
                    <a:pt x="562267" y="315418"/>
                    <a:pt x="543068" y="315418"/>
                  </a:cubicBezTo>
                  <a:cubicBezTo>
                    <a:pt x="543068" y="334617"/>
                    <a:pt x="543068" y="351074"/>
                    <a:pt x="543068" y="367530"/>
                  </a:cubicBezTo>
                  <a:cubicBezTo>
                    <a:pt x="543068" y="405929"/>
                    <a:pt x="518382" y="441584"/>
                    <a:pt x="479984" y="452556"/>
                  </a:cubicBezTo>
                  <a:cubicBezTo>
                    <a:pt x="471755" y="455298"/>
                    <a:pt x="466270" y="455298"/>
                    <a:pt x="455299" y="458041"/>
                  </a:cubicBezTo>
                  <a:cubicBezTo>
                    <a:pt x="455299" y="469012"/>
                    <a:pt x="455299" y="479984"/>
                    <a:pt x="455299" y="490955"/>
                  </a:cubicBezTo>
                  <a:cubicBezTo>
                    <a:pt x="479984" y="490955"/>
                    <a:pt x="501926" y="490955"/>
                    <a:pt x="526610" y="490955"/>
                  </a:cubicBezTo>
                  <a:cubicBezTo>
                    <a:pt x="559524" y="490955"/>
                    <a:pt x="559524" y="493698"/>
                    <a:pt x="559524" y="523867"/>
                  </a:cubicBezTo>
                  <a:cubicBezTo>
                    <a:pt x="559524" y="691176"/>
                    <a:pt x="559524" y="858485"/>
                    <a:pt x="559524" y="1025793"/>
                  </a:cubicBezTo>
                  <a:cubicBezTo>
                    <a:pt x="559524" y="1047735"/>
                    <a:pt x="554038" y="1050478"/>
                    <a:pt x="534840" y="1050478"/>
                  </a:cubicBezTo>
                  <a:cubicBezTo>
                    <a:pt x="364788" y="1050478"/>
                    <a:pt x="194736" y="1050478"/>
                    <a:pt x="24684" y="1050478"/>
                  </a:cubicBezTo>
                  <a:cubicBezTo>
                    <a:pt x="5484" y="1050478"/>
                    <a:pt x="0" y="1044992"/>
                    <a:pt x="0" y="1025793"/>
                  </a:cubicBezTo>
                  <a:cubicBezTo>
                    <a:pt x="0" y="855742"/>
                    <a:pt x="0" y="685691"/>
                    <a:pt x="0" y="512896"/>
                  </a:cubicBezTo>
                  <a:cubicBezTo>
                    <a:pt x="0" y="493698"/>
                    <a:pt x="5484" y="488212"/>
                    <a:pt x="24684" y="488212"/>
                  </a:cubicBezTo>
                  <a:cubicBezTo>
                    <a:pt x="52112" y="488212"/>
                    <a:pt x="76797" y="488212"/>
                    <a:pt x="104225" y="488212"/>
                  </a:cubicBezTo>
                  <a:cubicBezTo>
                    <a:pt x="104225" y="477241"/>
                    <a:pt x="104225" y="466270"/>
                    <a:pt x="104225" y="455298"/>
                  </a:cubicBezTo>
                  <a:cubicBezTo>
                    <a:pt x="95997" y="455298"/>
                    <a:pt x="90511" y="452556"/>
                    <a:pt x="82283" y="452556"/>
                  </a:cubicBezTo>
                  <a:cubicBezTo>
                    <a:pt x="43884" y="444327"/>
                    <a:pt x="16456" y="408672"/>
                    <a:pt x="16456" y="370273"/>
                  </a:cubicBezTo>
                  <a:cubicBezTo>
                    <a:pt x="16456" y="274277"/>
                    <a:pt x="16456" y="181022"/>
                    <a:pt x="16456" y="85026"/>
                  </a:cubicBezTo>
                  <a:cubicBezTo>
                    <a:pt x="16456" y="38399"/>
                    <a:pt x="54855" y="0"/>
                    <a:pt x="104225" y="0"/>
                  </a:cubicBezTo>
                  <a:cubicBezTo>
                    <a:pt x="194736" y="0"/>
                    <a:pt x="287991" y="0"/>
                    <a:pt x="378502" y="0"/>
                  </a:cubicBezTo>
                  <a:cubicBezTo>
                    <a:pt x="400443" y="0"/>
                    <a:pt x="425129" y="0"/>
                    <a:pt x="447071" y="0"/>
                  </a:cubicBezTo>
                  <a:cubicBezTo>
                    <a:pt x="504668" y="0"/>
                    <a:pt x="540324" y="35656"/>
                    <a:pt x="540324" y="95997"/>
                  </a:cubicBezTo>
                  <a:cubicBezTo>
                    <a:pt x="540324" y="109710"/>
                    <a:pt x="540324" y="126167"/>
                    <a:pt x="540324" y="139881"/>
                  </a:cubicBezTo>
                  <a:cubicBezTo>
                    <a:pt x="581465" y="137138"/>
                    <a:pt x="622607" y="145366"/>
                    <a:pt x="663748" y="126167"/>
                  </a:cubicBezTo>
                  <a:cubicBezTo>
                    <a:pt x="677462" y="117939"/>
                    <a:pt x="693920" y="112453"/>
                    <a:pt x="707634" y="106968"/>
                  </a:cubicBezTo>
                  <a:cubicBezTo>
                    <a:pt x="724090" y="101482"/>
                    <a:pt x="735061" y="109710"/>
                    <a:pt x="735061" y="126167"/>
                  </a:cubicBezTo>
                  <a:cubicBezTo>
                    <a:pt x="735061" y="139881"/>
                    <a:pt x="735061" y="156337"/>
                    <a:pt x="735061" y="175537"/>
                  </a:cubicBezTo>
                  <a:close/>
                  <a:moveTo>
                    <a:pt x="523868" y="1014822"/>
                  </a:moveTo>
                  <a:cubicBezTo>
                    <a:pt x="523868" y="850257"/>
                    <a:pt x="523868" y="688433"/>
                    <a:pt x="523868" y="523867"/>
                  </a:cubicBezTo>
                  <a:cubicBezTo>
                    <a:pt x="359302" y="523867"/>
                    <a:pt x="197478" y="523867"/>
                    <a:pt x="35656" y="523867"/>
                  </a:cubicBezTo>
                  <a:cubicBezTo>
                    <a:pt x="35656" y="688433"/>
                    <a:pt x="35656" y="850257"/>
                    <a:pt x="35656" y="1012080"/>
                  </a:cubicBezTo>
                  <a:cubicBezTo>
                    <a:pt x="93253" y="1012080"/>
                    <a:pt x="150852" y="1012080"/>
                    <a:pt x="211192" y="1012080"/>
                  </a:cubicBezTo>
                  <a:cubicBezTo>
                    <a:pt x="211192" y="992880"/>
                    <a:pt x="211192" y="976423"/>
                    <a:pt x="211192" y="957224"/>
                  </a:cubicBezTo>
                  <a:cubicBezTo>
                    <a:pt x="211192" y="927054"/>
                    <a:pt x="227649" y="907854"/>
                    <a:pt x="252333" y="896883"/>
                  </a:cubicBezTo>
                  <a:cubicBezTo>
                    <a:pt x="279761" y="885912"/>
                    <a:pt x="304447" y="888655"/>
                    <a:pt x="326388" y="907854"/>
                  </a:cubicBezTo>
                  <a:cubicBezTo>
                    <a:pt x="342846" y="921568"/>
                    <a:pt x="351074" y="938025"/>
                    <a:pt x="351074" y="959967"/>
                  </a:cubicBezTo>
                  <a:cubicBezTo>
                    <a:pt x="351074" y="976423"/>
                    <a:pt x="351074" y="995623"/>
                    <a:pt x="351074" y="1012080"/>
                  </a:cubicBezTo>
                  <a:cubicBezTo>
                    <a:pt x="408671" y="1014822"/>
                    <a:pt x="466270" y="1014822"/>
                    <a:pt x="523868" y="1014822"/>
                  </a:cubicBezTo>
                  <a:close/>
                  <a:moveTo>
                    <a:pt x="279761" y="35656"/>
                  </a:moveTo>
                  <a:cubicBezTo>
                    <a:pt x="222163" y="35656"/>
                    <a:pt x="164566" y="35656"/>
                    <a:pt x="109711" y="35656"/>
                  </a:cubicBezTo>
                  <a:cubicBezTo>
                    <a:pt x="74053" y="35656"/>
                    <a:pt x="52112" y="57598"/>
                    <a:pt x="52112" y="93254"/>
                  </a:cubicBezTo>
                  <a:cubicBezTo>
                    <a:pt x="52112" y="183765"/>
                    <a:pt x="52112" y="274277"/>
                    <a:pt x="52112" y="364787"/>
                  </a:cubicBezTo>
                  <a:cubicBezTo>
                    <a:pt x="52112" y="397701"/>
                    <a:pt x="74053" y="419643"/>
                    <a:pt x="109711" y="419643"/>
                  </a:cubicBezTo>
                  <a:cubicBezTo>
                    <a:pt x="224906" y="419643"/>
                    <a:pt x="340102" y="419643"/>
                    <a:pt x="452557" y="419643"/>
                  </a:cubicBezTo>
                  <a:cubicBezTo>
                    <a:pt x="485468" y="419643"/>
                    <a:pt x="507412" y="397701"/>
                    <a:pt x="507412" y="364787"/>
                  </a:cubicBezTo>
                  <a:cubicBezTo>
                    <a:pt x="507412" y="274277"/>
                    <a:pt x="507412" y="183765"/>
                    <a:pt x="507412" y="93254"/>
                  </a:cubicBezTo>
                  <a:cubicBezTo>
                    <a:pt x="507412" y="54855"/>
                    <a:pt x="485468" y="35656"/>
                    <a:pt x="449813" y="35656"/>
                  </a:cubicBezTo>
                  <a:cubicBezTo>
                    <a:pt x="392215" y="35656"/>
                    <a:pt x="337360" y="35656"/>
                    <a:pt x="279761" y="35656"/>
                  </a:cubicBezTo>
                  <a:close/>
                  <a:moveTo>
                    <a:pt x="614379" y="178280"/>
                  </a:moveTo>
                  <a:cubicBezTo>
                    <a:pt x="614379" y="211193"/>
                    <a:pt x="614379" y="244106"/>
                    <a:pt x="614379" y="277019"/>
                  </a:cubicBezTo>
                  <a:cubicBezTo>
                    <a:pt x="644550" y="285248"/>
                    <a:pt x="671978" y="296218"/>
                    <a:pt x="702148" y="304446"/>
                  </a:cubicBezTo>
                  <a:cubicBezTo>
                    <a:pt x="702148" y="255077"/>
                    <a:pt x="702148" y="202965"/>
                    <a:pt x="702148" y="153594"/>
                  </a:cubicBezTo>
                  <a:cubicBezTo>
                    <a:pt x="671978" y="159080"/>
                    <a:pt x="644550" y="170051"/>
                    <a:pt x="614379" y="178280"/>
                  </a:cubicBezTo>
                  <a:close/>
                  <a:moveTo>
                    <a:pt x="139880" y="488212"/>
                  </a:moveTo>
                  <a:cubicBezTo>
                    <a:pt x="233135" y="488212"/>
                    <a:pt x="326388" y="488212"/>
                    <a:pt x="419643" y="488212"/>
                  </a:cubicBezTo>
                  <a:cubicBezTo>
                    <a:pt x="419643" y="477241"/>
                    <a:pt x="419643" y="466270"/>
                    <a:pt x="419643" y="455298"/>
                  </a:cubicBezTo>
                  <a:cubicBezTo>
                    <a:pt x="326388" y="455298"/>
                    <a:pt x="233135" y="455298"/>
                    <a:pt x="139880" y="455298"/>
                  </a:cubicBezTo>
                  <a:cubicBezTo>
                    <a:pt x="139880" y="466270"/>
                    <a:pt x="139880" y="477241"/>
                    <a:pt x="139880" y="488212"/>
                  </a:cubicBezTo>
                  <a:close/>
                  <a:moveTo>
                    <a:pt x="315418" y="1014822"/>
                  </a:moveTo>
                  <a:cubicBezTo>
                    <a:pt x="315418" y="995623"/>
                    <a:pt x="315418" y="976423"/>
                    <a:pt x="315418" y="957224"/>
                  </a:cubicBezTo>
                  <a:cubicBezTo>
                    <a:pt x="315418" y="940768"/>
                    <a:pt x="298961" y="927054"/>
                    <a:pt x="282505" y="927054"/>
                  </a:cubicBezTo>
                  <a:cubicBezTo>
                    <a:pt x="266047" y="927054"/>
                    <a:pt x="249591" y="940768"/>
                    <a:pt x="246849" y="957224"/>
                  </a:cubicBezTo>
                  <a:cubicBezTo>
                    <a:pt x="246849" y="976423"/>
                    <a:pt x="246849" y="995623"/>
                    <a:pt x="246849" y="1014822"/>
                  </a:cubicBezTo>
                  <a:cubicBezTo>
                    <a:pt x="268791" y="1014822"/>
                    <a:pt x="290733" y="1014822"/>
                    <a:pt x="315418" y="1014822"/>
                  </a:cubicBezTo>
                  <a:close/>
                  <a:moveTo>
                    <a:pt x="578723" y="279762"/>
                  </a:moveTo>
                  <a:cubicBezTo>
                    <a:pt x="578723" y="244106"/>
                    <a:pt x="578723" y="211193"/>
                    <a:pt x="578723" y="175537"/>
                  </a:cubicBezTo>
                  <a:cubicBezTo>
                    <a:pt x="567752" y="175537"/>
                    <a:pt x="556781" y="175537"/>
                    <a:pt x="545810" y="175537"/>
                  </a:cubicBezTo>
                  <a:cubicBezTo>
                    <a:pt x="545810" y="211193"/>
                    <a:pt x="545810" y="244106"/>
                    <a:pt x="545810" y="279762"/>
                  </a:cubicBezTo>
                  <a:cubicBezTo>
                    <a:pt x="554038" y="279762"/>
                    <a:pt x="565009" y="279762"/>
                    <a:pt x="578723" y="279762"/>
                  </a:cubicBezTo>
                  <a:close/>
                  <a:moveTo>
                    <a:pt x="737803" y="244106"/>
                  </a:moveTo>
                  <a:cubicBezTo>
                    <a:pt x="751517" y="244106"/>
                    <a:pt x="762489" y="249591"/>
                    <a:pt x="770717" y="235877"/>
                  </a:cubicBezTo>
                  <a:cubicBezTo>
                    <a:pt x="773459" y="230392"/>
                    <a:pt x="773459" y="222163"/>
                    <a:pt x="770717" y="216678"/>
                  </a:cubicBezTo>
                  <a:cubicBezTo>
                    <a:pt x="762489" y="205708"/>
                    <a:pt x="751517" y="211193"/>
                    <a:pt x="740547" y="208450"/>
                  </a:cubicBezTo>
                  <a:cubicBezTo>
                    <a:pt x="737803" y="222163"/>
                    <a:pt x="737803" y="233135"/>
                    <a:pt x="737803" y="244106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959">
              <a:extLst>
                <a:ext uri="{FF2B5EF4-FFF2-40B4-BE49-F238E27FC236}">
                  <a16:creationId xmlns:a16="http://schemas.microsoft.com/office/drawing/2014/main" id="{21CB57B0-1894-4899-B16F-FEC96E5FE497}"/>
                </a:ext>
              </a:extLst>
            </p:cNvPr>
            <p:cNvSpPr/>
            <p:nvPr/>
          </p:nvSpPr>
          <p:spPr>
            <a:xfrm>
              <a:off x="9574564" y="6156617"/>
              <a:ext cx="141032" cy="192358"/>
            </a:xfrm>
            <a:custGeom>
              <a:avLst/>
              <a:gdLst>
                <a:gd name="connsiteX0" fmla="*/ 112963 w 141032"/>
                <a:gd name="connsiteY0" fmla="*/ 85391 h 192358"/>
                <a:gd name="connsiteX1" fmla="*/ 140391 w 141032"/>
                <a:gd name="connsiteY1" fmla="*/ 156703 h 192358"/>
                <a:gd name="connsiteX2" fmla="*/ 104735 w 141032"/>
                <a:gd name="connsiteY2" fmla="*/ 192359 h 192358"/>
                <a:gd name="connsiteX3" fmla="*/ 22452 w 141032"/>
                <a:gd name="connsiteY3" fmla="*/ 192359 h 192358"/>
                <a:gd name="connsiteX4" fmla="*/ 509 w 141032"/>
                <a:gd name="connsiteY4" fmla="*/ 170417 h 192358"/>
                <a:gd name="connsiteX5" fmla="*/ 509 w 141032"/>
                <a:gd name="connsiteY5" fmla="*/ 156703 h 192358"/>
                <a:gd name="connsiteX6" fmla="*/ 27937 w 141032"/>
                <a:gd name="connsiteY6" fmla="*/ 85391 h 192358"/>
                <a:gd name="connsiteX7" fmla="*/ 38908 w 141032"/>
                <a:gd name="connsiteY7" fmla="*/ 11337 h 192358"/>
                <a:gd name="connsiteX8" fmla="*/ 104735 w 141032"/>
                <a:gd name="connsiteY8" fmla="*/ 11337 h 192358"/>
                <a:gd name="connsiteX9" fmla="*/ 112963 w 141032"/>
                <a:gd name="connsiteY9" fmla="*/ 85391 h 192358"/>
                <a:gd name="connsiteX10" fmla="*/ 104735 w 141032"/>
                <a:gd name="connsiteY10" fmla="*/ 159446 h 192358"/>
                <a:gd name="connsiteX11" fmla="*/ 88278 w 141032"/>
                <a:gd name="connsiteY11" fmla="*/ 112819 h 192358"/>
                <a:gd name="connsiteX12" fmla="*/ 49880 w 141032"/>
                <a:gd name="connsiteY12" fmla="*/ 115562 h 192358"/>
                <a:gd name="connsiteX13" fmla="*/ 36166 w 141032"/>
                <a:gd name="connsiteY13" fmla="*/ 162189 h 192358"/>
                <a:gd name="connsiteX14" fmla="*/ 104735 w 141032"/>
                <a:gd name="connsiteY14" fmla="*/ 159446 h 192358"/>
                <a:gd name="connsiteX15" fmla="*/ 71822 w 141032"/>
                <a:gd name="connsiteY15" fmla="*/ 36022 h 192358"/>
                <a:gd name="connsiteX16" fmla="*/ 55364 w 141032"/>
                <a:gd name="connsiteY16" fmla="*/ 52479 h 192358"/>
                <a:gd name="connsiteX17" fmla="*/ 71822 w 141032"/>
                <a:gd name="connsiteY17" fmla="*/ 68935 h 192358"/>
                <a:gd name="connsiteX18" fmla="*/ 88278 w 141032"/>
                <a:gd name="connsiteY18" fmla="*/ 52479 h 192358"/>
                <a:gd name="connsiteX19" fmla="*/ 71822 w 141032"/>
                <a:gd name="connsiteY19" fmla="*/ 36022 h 1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032" h="192358">
                  <a:moveTo>
                    <a:pt x="112963" y="85391"/>
                  </a:moveTo>
                  <a:cubicBezTo>
                    <a:pt x="137647" y="104591"/>
                    <a:pt x="143133" y="129276"/>
                    <a:pt x="140391" y="156703"/>
                  </a:cubicBezTo>
                  <a:cubicBezTo>
                    <a:pt x="140391" y="192359"/>
                    <a:pt x="140391" y="192359"/>
                    <a:pt x="104735" y="192359"/>
                  </a:cubicBezTo>
                  <a:cubicBezTo>
                    <a:pt x="77308" y="192359"/>
                    <a:pt x="49880" y="192359"/>
                    <a:pt x="22452" y="192359"/>
                  </a:cubicBezTo>
                  <a:cubicBezTo>
                    <a:pt x="5995" y="192359"/>
                    <a:pt x="509" y="186874"/>
                    <a:pt x="509" y="170417"/>
                  </a:cubicBezTo>
                  <a:cubicBezTo>
                    <a:pt x="509" y="164931"/>
                    <a:pt x="509" y="162189"/>
                    <a:pt x="509" y="156703"/>
                  </a:cubicBezTo>
                  <a:cubicBezTo>
                    <a:pt x="-2233" y="129276"/>
                    <a:pt x="5995" y="101848"/>
                    <a:pt x="27937" y="85391"/>
                  </a:cubicBezTo>
                  <a:cubicBezTo>
                    <a:pt x="11481" y="55221"/>
                    <a:pt x="16966" y="27793"/>
                    <a:pt x="38908" y="11337"/>
                  </a:cubicBezTo>
                  <a:cubicBezTo>
                    <a:pt x="58108" y="-5120"/>
                    <a:pt x="85536" y="-2377"/>
                    <a:pt x="104735" y="11337"/>
                  </a:cubicBezTo>
                  <a:cubicBezTo>
                    <a:pt x="126677" y="30536"/>
                    <a:pt x="129419" y="57964"/>
                    <a:pt x="112963" y="85391"/>
                  </a:cubicBezTo>
                  <a:close/>
                  <a:moveTo>
                    <a:pt x="104735" y="159446"/>
                  </a:moveTo>
                  <a:cubicBezTo>
                    <a:pt x="107477" y="140247"/>
                    <a:pt x="104735" y="123790"/>
                    <a:pt x="88278" y="112819"/>
                  </a:cubicBezTo>
                  <a:cubicBezTo>
                    <a:pt x="74564" y="104591"/>
                    <a:pt x="63594" y="104591"/>
                    <a:pt x="49880" y="115562"/>
                  </a:cubicBezTo>
                  <a:cubicBezTo>
                    <a:pt x="33422" y="126533"/>
                    <a:pt x="33422" y="142989"/>
                    <a:pt x="36166" y="162189"/>
                  </a:cubicBezTo>
                  <a:cubicBezTo>
                    <a:pt x="60850" y="159446"/>
                    <a:pt x="82792" y="159446"/>
                    <a:pt x="104735" y="159446"/>
                  </a:cubicBezTo>
                  <a:close/>
                  <a:moveTo>
                    <a:pt x="71822" y="36022"/>
                  </a:moveTo>
                  <a:cubicBezTo>
                    <a:pt x="63594" y="36022"/>
                    <a:pt x="55364" y="44250"/>
                    <a:pt x="55364" y="52479"/>
                  </a:cubicBezTo>
                  <a:cubicBezTo>
                    <a:pt x="55364" y="60707"/>
                    <a:pt x="63594" y="68935"/>
                    <a:pt x="71822" y="68935"/>
                  </a:cubicBezTo>
                  <a:cubicBezTo>
                    <a:pt x="80050" y="68935"/>
                    <a:pt x="88278" y="60707"/>
                    <a:pt x="88278" y="52479"/>
                  </a:cubicBezTo>
                  <a:cubicBezTo>
                    <a:pt x="88278" y="44250"/>
                    <a:pt x="80050" y="36022"/>
                    <a:pt x="71822" y="36022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960">
              <a:extLst>
                <a:ext uri="{FF2B5EF4-FFF2-40B4-BE49-F238E27FC236}">
                  <a16:creationId xmlns:a16="http://schemas.microsoft.com/office/drawing/2014/main" id="{EDC07A3E-AF5D-471A-8360-D64B71B76395}"/>
                </a:ext>
              </a:extLst>
            </p:cNvPr>
            <p:cNvSpPr/>
            <p:nvPr/>
          </p:nvSpPr>
          <p:spPr>
            <a:xfrm>
              <a:off x="9421479" y="6159359"/>
              <a:ext cx="137481" cy="192359"/>
            </a:xfrm>
            <a:custGeom>
              <a:avLst/>
              <a:gdLst>
                <a:gd name="connsiteX0" fmla="*/ 109711 w 137481"/>
                <a:gd name="connsiteY0" fmla="*/ 82649 h 192359"/>
                <a:gd name="connsiteX1" fmla="*/ 137138 w 137481"/>
                <a:gd name="connsiteY1" fmla="*/ 175903 h 192359"/>
                <a:gd name="connsiteX2" fmla="*/ 120682 w 137481"/>
                <a:gd name="connsiteY2" fmla="*/ 192359 h 192359"/>
                <a:gd name="connsiteX3" fmla="*/ 16456 w 137481"/>
                <a:gd name="connsiteY3" fmla="*/ 192359 h 192359"/>
                <a:gd name="connsiteX4" fmla="*/ 0 w 137481"/>
                <a:gd name="connsiteY4" fmla="*/ 175903 h 192359"/>
                <a:gd name="connsiteX5" fmla="*/ 0 w 137481"/>
                <a:gd name="connsiteY5" fmla="*/ 134761 h 192359"/>
                <a:gd name="connsiteX6" fmla="*/ 27428 w 137481"/>
                <a:gd name="connsiteY6" fmla="*/ 85392 h 192359"/>
                <a:gd name="connsiteX7" fmla="*/ 38399 w 137481"/>
                <a:gd name="connsiteY7" fmla="*/ 11337 h 192359"/>
                <a:gd name="connsiteX8" fmla="*/ 104225 w 137481"/>
                <a:gd name="connsiteY8" fmla="*/ 11337 h 192359"/>
                <a:gd name="connsiteX9" fmla="*/ 109711 w 137481"/>
                <a:gd name="connsiteY9" fmla="*/ 82649 h 192359"/>
                <a:gd name="connsiteX10" fmla="*/ 101483 w 137481"/>
                <a:gd name="connsiteY10" fmla="*/ 156704 h 192359"/>
                <a:gd name="connsiteX11" fmla="*/ 85025 w 137481"/>
                <a:gd name="connsiteY11" fmla="*/ 110077 h 192359"/>
                <a:gd name="connsiteX12" fmla="*/ 46627 w 137481"/>
                <a:gd name="connsiteY12" fmla="*/ 112819 h 192359"/>
                <a:gd name="connsiteX13" fmla="*/ 35656 w 137481"/>
                <a:gd name="connsiteY13" fmla="*/ 156704 h 192359"/>
                <a:gd name="connsiteX14" fmla="*/ 101483 w 137481"/>
                <a:gd name="connsiteY14" fmla="*/ 156704 h 192359"/>
                <a:gd name="connsiteX15" fmla="*/ 65827 w 137481"/>
                <a:gd name="connsiteY15" fmla="*/ 33280 h 192359"/>
                <a:gd name="connsiteX16" fmla="*/ 49369 w 137481"/>
                <a:gd name="connsiteY16" fmla="*/ 49736 h 192359"/>
                <a:gd name="connsiteX17" fmla="*/ 65827 w 137481"/>
                <a:gd name="connsiteY17" fmla="*/ 66192 h 192359"/>
                <a:gd name="connsiteX18" fmla="*/ 82283 w 137481"/>
                <a:gd name="connsiteY18" fmla="*/ 49736 h 192359"/>
                <a:gd name="connsiteX19" fmla="*/ 65827 w 137481"/>
                <a:gd name="connsiteY19" fmla="*/ 33280 h 19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481" h="192359">
                  <a:moveTo>
                    <a:pt x="109711" y="82649"/>
                  </a:moveTo>
                  <a:cubicBezTo>
                    <a:pt x="142624" y="107334"/>
                    <a:pt x="137138" y="140247"/>
                    <a:pt x="137138" y="175903"/>
                  </a:cubicBezTo>
                  <a:cubicBezTo>
                    <a:pt x="137138" y="184131"/>
                    <a:pt x="128910" y="192359"/>
                    <a:pt x="120682" y="192359"/>
                  </a:cubicBezTo>
                  <a:cubicBezTo>
                    <a:pt x="85025" y="192359"/>
                    <a:pt x="49369" y="192359"/>
                    <a:pt x="16456" y="192359"/>
                  </a:cubicBezTo>
                  <a:cubicBezTo>
                    <a:pt x="5486" y="192359"/>
                    <a:pt x="0" y="184131"/>
                    <a:pt x="0" y="175903"/>
                  </a:cubicBezTo>
                  <a:cubicBezTo>
                    <a:pt x="0" y="162189"/>
                    <a:pt x="0" y="148475"/>
                    <a:pt x="0" y="134761"/>
                  </a:cubicBezTo>
                  <a:cubicBezTo>
                    <a:pt x="2742" y="115562"/>
                    <a:pt x="10972" y="99106"/>
                    <a:pt x="27428" y="85392"/>
                  </a:cubicBezTo>
                  <a:cubicBezTo>
                    <a:pt x="13714" y="52478"/>
                    <a:pt x="16456" y="30537"/>
                    <a:pt x="38399" y="11337"/>
                  </a:cubicBezTo>
                  <a:cubicBezTo>
                    <a:pt x="57597" y="-2377"/>
                    <a:pt x="85025" y="-5119"/>
                    <a:pt x="104225" y="11337"/>
                  </a:cubicBezTo>
                  <a:cubicBezTo>
                    <a:pt x="120682" y="27794"/>
                    <a:pt x="123425" y="52478"/>
                    <a:pt x="109711" y="82649"/>
                  </a:cubicBezTo>
                  <a:close/>
                  <a:moveTo>
                    <a:pt x="101483" y="156704"/>
                  </a:moveTo>
                  <a:cubicBezTo>
                    <a:pt x="104225" y="132019"/>
                    <a:pt x="98739" y="118305"/>
                    <a:pt x="85025" y="110077"/>
                  </a:cubicBezTo>
                  <a:cubicBezTo>
                    <a:pt x="71311" y="101849"/>
                    <a:pt x="57597" y="104592"/>
                    <a:pt x="46627" y="112819"/>
                  </a:cubicBezTo>
                  <a:cubicBezTo>
                    <a:pt x="35656" y="123790"/>
                    <a:pt x="30170" y="140247"/>
                    <a:pt x="35656" y="156704"/>
                  </a:cubicBezTo>
                  <a:cubicBezTo>
                    <a:pt x="54855" y="156704"/>
                    <a:pt x="76797" y="156704"/>
                    <a:pt x="101483" y="156704"/>
                  </a:cubicBezTo>
                  <a:close/>
                  <a:moveTo>
                    <a:pt x="65827" y="33280"/>
                  </a:moveTo>
                  <a:cubicBezTo>
                    <a:pt x="57597" y="33280"/>
                    <a:pt x="49369" y="41507"/>
                    <a:pt x="49369" y="49736"/>
                  </a:cubicBezTo>
                  <a:cubicBezTo>
                    <a:pt x="49369" y="57964"/>
                    <a:pt x="57597" y="66192"/>
                    <a:pt x="65827" y="66192"/>
                  </a:cubicBezTo>
                  <a:cubicBezTo>
                    <a:pt x="74055" y="66192"/>
                    <a:pt x="82283" y="57964"/>
                    <a:pt x="82283" y="49736"/>
                  </a:cubicBezTo>
                  <a:cubicBezTo>
                    <a:pt x="85025" y="41507"/>
                    <a:pt x="76797" y="33280"/>
                    <a:pt x="65827" y="3328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961">
              <a:extLst>
                <a:ext uri="{FF2B5EF4-FFF2-40B4-BE49-F238E27FC236}">
                  <a16:creationId xmlns:a16="http://schemas.microsoft.com/office/drawing/2014/main" id="{15169D8B-6E7E-42CB-ABED-CA11C4F5070D}"/>
                </a:ext>
              </a:extLst>
            </p:cNvPr>
            <p:cNvSpPr/>
            <p:nvPr/>
          </p:nvSpPr>
          <p:spPr>
            <a:xfrm>
              <a:off x="9259013" y="6153874"/>
              <a:ext cx="141165" cy="195101"/>
            </a:xfrm>
            <a:custGeom>
              <a:avLst/>
              <a:gdLst>
                <a:gd name="connsiteX0" fmla="*/ 113096 w 141165"/>
                <a:gd name="connsiteY0" fmla="*/ 88134 h 195101"/>
                <a:gd name="connsiteX1" fmla="*/ 140524 w 141165"/>
                <a:gd name="connsiteY1" fmla="*/ 159446 h 195101"/>
                <a:gd name="connsiteX2" fmla="*/ 104868 w 141165"/>
                <a:gd name="connsiteY2" fmla="*/ 195102 h 195101"/>
                <a:gd name="connsiteX3" fmla="*/ 22585 w 141165"/>
                <a:gd name="connsiteY3" fmla="*/ 195102 h 195101"/>
                <a:gd name="connsiteX4" fmla="*/ 642 w 141165"/>
                <a:gd name="connsiteY4" fmla="*/ 173160 h 195101"/>
                <a:gd name="connsiteX5" fmla="*/ 642 w 141165"/>
                <a:gd name="connsiteY5" fmla="*/ 159446 h 195101"/>
                <a:gd name="connsiteX6" fmla="*/ 28069 w 141165"/>
                <a:gd name="connsiteY6" fmla="*/ 85391 h 195101"/>
                <a:gd name="connsiteX7" fmla="*/ 39041 w 141165"/>
                <a:gd name="connsiteY7" fmla="*/ 11337 h 195101"/>
                <a:gd name="connsiteX8" fmla="*/ 104868 w 141165"/>
                <a:gd name="connsiteY8" fmla="*/ 11337 h 195101"/>
                <a:gd name="connsiteX9" fmla="*/ 113096 w 141165"/>
                <a:gd name="connsiteY9" fmla="*/ 88134 h 195101"/>
                <a:gd name="connsiteX10" fmla="*/ 104868 w 141165"/>
                <a:gd name="connsiteY10" fmla="*/ 162189 h 195101"/>
                <a:gd name="connsiteX11" fmla="*/ 85668 w 141165"/>
                <a:gd name="connsiteY11" fmla="*/ 115562 h 195101"/>
                <a:gd name="connsiteX12" fmla="*/ 47269 w 141165"/>
                <a:gd name="connsiteY12" fmla="*/ 118305 h 195101"/>
                <a:gd name="connsiteX13" fmla="*/ 33555 w 141165"/>
                <a:gd name="connsiteY13" fmla="*/ 164932 h 195101"/>
                <a:gd name="connsiteX14" fmla="*/ 104868 w 141165"/>
                <a:gd name="connsiteY14" fmla="*/ 162189 h 195101"/>
                <a:gd name="connsiteX15" fmla="*/ 88410 w 141165"/>
                <a:gd name="connsiteY15" fmla="*/ 57964 h 195101"/>
                <a:gd name="connsiteX16" fmla="*/ 71955 w 141165"/>
                <a:gd name="connsiteY16" fmla="*/ 41508 h 195101"/>
                <a:gd name="connsiteX17" fmla="*/ 55497 w 141165"/>
                <a:gd name="connsiteY17" fmla="*/ 57964 h 195101"/>
                <a:gd name="connsiteX18" fmla="*/ 71955 w 141165"/>
                <a:gd name="connsiteY18" fmla="*/ 74420 h 195101"/>
                <a:gd name="connsiteX19" fmla="*/ 88410 w 141165"/>
                <a:gd name="connsiteY19" fmla="*/ 57964 h 1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165" h="195101">
                  <a:moveTo>
                    <a:pt x="113096" y="88134"/>
                  </a:moveTo>
                  <a:cubicBezTo>
                    <a:pt x="137780" y="107334"/>
                    <a:pt x="143266" y="132019"/>
                    <a:pt x="140524" y="159446"/>
                  </a:cubicBezTo>
                  <a:cubicBezTo>
                    <a:pt x="140524" y="195102"/>
                    <a:pt x="140524" y="195102"/>
                    <a:pt x="104868" y="195102"/>
                  </a:cubicBezTo>
                  <a:cubicBezTo>
                    <a:pt x="77440" y="195102"/>
                    <a:pt x="50013" y="195102"/>
                    <a:pt x="22585" y="195102"/>
                  </a:cubicBezTo>
                  <a:cubicBezTo>
                    <a:pt x="6127" y="195102"/>
                    <a:pt x="642" y="189617"/>
                    <a:pt x="642" y="173160"/>
                  </a:cubicBezTo>
                  <a:cubicBezTo>
                    <a:pt x="642" y="167674"/>
                    <a:pt x="642" y="164932"/>
                    <a:pt x="642" y="159446"/>
                  </a:cubicBezTo>
                  <a:cubicBezTo>
                    <a:pt x="-2101" y="132019"/>
                    <a:pt x="3385" y="104591"/>
                    <a:pt x="28069" y="85391"/>
                  </a:cubicBezTo>
                  <a:cubicBezTo>
                    <a:pt x="11613" y="55222"/>
                    <a:pt x="17099" y="27794"/>
                    <a:pt x="39041" y="11337"/>
                  </a:cubicBezTo>
                  <a:cubicBezTo>
                    <a:pt x="58241" y="-5120"/>
                    <a:pt x="85668" y="-2377"/>
                    <a:pt x="104868" y="11337"/>
                  </a:cubicBezTo>
                  <a:cubicBezTo>
                    <a:pt x="126810" y="33279"/>
                    <a:pt x="129552" y="60707"/>
                    <a:pt x="113096" y="88134"/>
                  </a:cubicBezTo>
                  <a:close/>
                  <a:moveTo>
                    <a:pt x="104868" y="162189"/>
                  </a:moveTo>
                  <a:cubicBezTo>
                    <a:pt x="107610" y="142989"/>
                    <a:pt x="104868" y="123791"/>
                    <a:pt x="85668" y="115562"/>
                  </a:cubicBezTo>
                  <a:cubicBezTo>
                    <a:pt x="71955" y="107334"/>
                    <a:pt x="60983" y="110077"/>
                    <a:pt x="47269" y="118305"/>
                  </a:cubicBezTo>
                  <a:cubicBezTo>
                    <a:pt x="30813" y="129276"/>
                    <a:pt x="30813" y="145732"/>
                    <a:pt x="33555" y="164932"/>
                  </a:cubicBezTo>
                  <a:cubicBezTo>
                    <a:pt x="60983" y="162189"/>
                    <a:pt x="82925" y="162189"/>
                    <a:pt x="104868" y="162189"/>
                  </a:cubicBezTo>
                  <a:close/>
                  <a:moveTo>
                    <a:pt x="88410" y="57964"/>
                  </a:moveTo>
                  <a:cubicBezTo>
                    <a:pt x="88410" y="49736"/>
                    <a:pt x="80183" y="41508"/>
                    <a:pt x="71955" y="41508"/>
                  </a:cubicBezTo>
                  <a:cubicBezTo>
                    <a:pt x="63727" y="41508"/>
                    <a:pt x="55497" y="49736"/>
                    <a:pt x="55497" y="57964"/>
                  </a:cubicBezTo>
                  <a:cubicBezTo>
                    <a:pt x="55497" y="66192"/>
                    <a:pt x="63727" y="74420"/>
                    <a:pt x="71955" y="74420"/>
                  </a:cubicBezTo>
                  <a:cubicBezTo>
                    <a:pt x="80183" y="74420"/>
                    <a:pt x="88410" y="66192"/>
                    <a:pt x="88410" y="57964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962">
              <a:extLst>
                <a:ext uri="{FF2B5EF4-FFF2-40B4-BE49-F238E27FC236}">
                  <a16:creationId xmlns:a16="http://schemas.microsoft.com/office/drawing/2014/main" id="{10299E95-D97D-4C46-89D1-D8C547947000}"/>
                </a:ext>
              </a:extLst>
            </p:cNvPr>
            <p:cNvSpPr/>
            <p:nvPr/>
          </p:nvSpPr>
          <p:spPr>
            <a:xfrm>
              <a:off x="9506504" y="5528890"/>
              <a:ext cx="52113" cy="32913"/>
            </a:xfrm>
            <a:custGeom>
              <a:avLst/>
              <a:gdLst>
                <a:gd name="connsiteX0" fmla="*/ 0 w 52113"/>
                <a:gd name="connsiteY0" fmla="*/ 0 h 32913"/>
                <a:gd name="connsiteX1" fmla="*/ 52113 w 52113"/>
                <a:gd name="connsiteY1" fmla="*/ 0 h 32913"/>
                <a:gd name="connsiteX2" fmla="*/ 52113 w 52113"/>
                <a:gd name="connsiteY2" fmla="*/ 32913 h 32913"/>
                <a:gd name="connsiteX3" fmla="*/ 0 w 52113"/>
                <a:gd name="connsiteY3" fmla="*/ 32913 h 32913"/>
                <a:gd name="connsiteX4" fmla="*/ 0 w 52113"/>
                <a:gd name="connsiteY4" fmla="*/ 0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13" h="32913">
                  <a:moveTo>
                    <a:pt x="0" y="0"/>
                  </a:moveTo>
                  <a:cubicBezTo>
                    <a:pt x="16458" y="0"/>
                    <a:pt x="32914" y="0"/>
                    <a:pt x="52113" y="0"/>
                  </a:cubicBezTo>
                  <a:cubicBezTo>
                    <a:pt x="52113" y="10971"/>
                    <a:pt x="52113" y="21943"/>
                    <a:pt x="52113" y="32913"/>
                  </a:cubicBezTo>
                  <a:cubicBezTo>
                    <a:pt x="35657" y="32913"/>
                    <a:pt x="19200" y="32913"/>
                    <a:pt x="0" y="32913"/>
                  </a:cubicBezTo>
                  <a:cubicBezTo>
                    <a:pt x="0" y="21943"/>
                    <a:pt x="0" y="109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963">
              <a:extLst>
                <a:ext uri="{FF2B5EF4-FFF2-40B4-BE49-F238E27FC236}">
                  <a16:creationId xmlns:a16="http://schemas.microsoft.com/office/drawing/2014/main" id="{922137B5-A28F-4999-B0F0-C79D7158F383}"/>
                </a:ext>
              </a:extLst>
            </p:cNvPr>
            <p:cNvSpPr/>
            <p:nvPr/>
          </p:nvSpPr>
          <p:spPr>
            <a:xfrm>
              <a:off x="9498276" y="5600202"/>
              <a:ext cx="52113" cy="46627"/>
            </a:xfrm>
            <a:custGeom>
              <a:avLst/>
              <a:gdLst>
                <a:gd name="connsiteX0" fmla="*/ 16458 w 52113"/>
                <a:gd name="connsiteY0" fmla="*/ 0 h 46627"/>
                <a:gd name="connsiteX1" fmla="*/ 52113 w 52113"/>
                <a:gd name="connsiteY1" fmla="*/ 16457 h 46627"/>
                <a:gd name="connsiteX2" fmla="*/ 35656 w 52113"/>
                <a:gd name="connsiteY2" fmla="*/ 46627 h 46627"/>
                <a:gd name="connsiteX3" fmla="*/ 0 w 52113"/>
                <a:gd name="connsiteY3" fmla="*/ 30171 h 46627"/>
                <a:gd name="connsiteX4" fmla="*/ 16458 w 52113"/>
                <a:gd name="connsiteY4" fmla="*/ 0 h 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13" h="46627">
                  <a:moveTo>
                    <a:pt x="16458" y="0"/>
                  </a:moveTo>
                  <a:cubicBezTo>
                    <a:pt x="30171" y="5486"/>
                    <a:pt x="38399" y="10971"/>
                    <a:pt x="52113" y="16457"/>
                  </a:cubicBezTo>
                  <a:cubicBezTo>
                    <a:pt x="46627" y="27428"/>
                    <a:pt x="41142" y="38399"/>
                    <a:pt x="35656" y="46627"/>
                  </a:cubicBezTo>
                  <a:cubicBezTo>
                    <a:pt x="24686" y="41141"/>
                    <a:pt x="13714" y="35656"/>
                    <a:pt x="0" y="30171"/>
                  </a:cubicBezTo>
                  <a:cubicBezTo>
                    <a:pt x="5486" y="19200"/>
                    <a:pt x="10972" y="10971"/>
                    <a:pt x="16458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964">
              <a:extLst>
                <a:ext uri="{FF2B5EF4-FFF2-40B4-BE49-F238E27FC236}">
                  <a16:creationId xmlns:a16="http://schemas.microsoft.com/office/drawing/2014/main" id="{F26D77EF-650F-4216-AA79-3E8A880471F3}"/>
                </a:ext>
              </a:extLst>
            </p:cNvPr>
            <p:cNvSpPr/>
            <p:nvPr/>
          </p:nvSpPr>
          <p:spPr>
            <a:xfrm>
              <a:off x="9498276" y="5441122"/>
              <a:ext cx="52113" cy="46626"/>
            </a:xfrm>
            <a:custGeom>
              <a:avLst/>
              <a:gdLst>
                <a:gd name="connsiteX0" fmla="*/ 35656 w 52113"/>
                <a:gd name="connsiteY0" fmla="*/ 0 h 46626"/>
                <a:gd name="connsiteX1" fmla="*/ 52113 w 52113"/>
                <a:gd name="connsiteY1" fmla="*/ 30170 h 46626"/>
                <a:gd name="connsiteX2" fmla="*/ 16458 w 52113"/>
                <a:gd name="connsiteY2" fmla="*/ 46627 h 46626"/>
                <a:gd name="connsiteX3" fmla="*/ 0 w 52113"/>
                <a:gd name="connsiteY3" fmla="*/ 16457 h 46626"/>
                <a:gd name="connsiteX4" fmla="*/ 35656 w 52113"/>
                <a:gd name="connsiteY4" fmla="*/ 0 h 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13" h="46626">
                  <a:moveTo>
                    <a:pt x="35656" y="0"/>
                  </a:moveTo>
                  <a:cubicBezTo>
                    <a:pt x="41142" y="10971"/>
                    <a:pt x="46627" y="19199"/>
                    <a:pt x="52113" y="30170"/>
                  </a:cubicBezTo>
                  <a:cubicBezTo>
                    <a:pt x="41142" y="35656"/>
                    <a:pt x="30171" y="41142"/>
                    <a:pt x="16458" y="46627"/>
                  </a:cubicBezTo>
                  <a:cubicBezTo>
                    <a:pt x="10972" y="35656"/>
                    <a:pt x="5486" y="27428"/>
                    <a:pt x="0" y="16457"/>
                  </a:cubicBezTo>
                  <a:cubicBezTo>
                    <a:pt x="10972" y="10971"/>
                    <a:pt x="21942" y="5485"/>
                    <a:pt x="35656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965">
              <a:extLst>
                <a:ext uri="{FF2B5EF4-FFF2-40B4-BE49-F238E27FC236}">
                  <a16:creationId xmlns:a16="http://schemas.microsoft.com/office/drawing/2014/main" id="{64A9C981-428F-43E8-87A6-5337AF439287}"/>
                </a:ext>
              </a:extLst>
            </p:cNvPr>
            <p:cNvSpPr/>
            <p:nvPr/>
          </p:nvSpPr>
          <p:spPr>
            <a:xfrm>
              <a:off x="9051205" y="6189896"/>
              <a:ext cx="104224" cy="106967"/>
            </a:xfrm>
            <a:custGeom>
              <a:avLst/>
              <a:gdLst>
                <a:gd name="connsiteX0" fmla="*/ 104225 w 104224"/>
                <a:gd name="connsiteY0" fmla="*/ 54855 h 106967"/>
                <a:gd name="connsiteX1" fmla="*/ 104225 w 104224"/>
                <a:gd name="connsiteY1" fmla="*/ 87769 h 106967"/>
                <a:gd name="connsiteX2" fmla="*/ 85025 w 104224"/>
                <a:gd name="connsiteY2" fmla="*/ 106968 h 106967"/>
                <a:gd name="connsiteX3" fmla="*/ 16456 w 104224"/>
                <a:gd name="connsiteY3" fmla="*/ 106968 h 106967"/>
                <a:gd name="connsiteX4" fmla="*/ 0 w 104224"/>
                <a:gd name="connsiteY4" fmla="*/ 87769 h 106967"/>
                <a:gd name="connsiteX5" fmla="*/ 0 w 104224"/>
                <a:gd name="connsiteY5" fmla="*/ 19200 h 106967"/>
                <a:gd name="connsiteX6" fmla="*/ 16456 w 104224"/>
                <a:gd name="connsiteY6" fmla="*/ 0 h 106967"/>
                <a:gd name="connsiteX7" fmla="*/ 85025 w 104224"/>
                <a:gd name="connsiteY7" fmla="*/ 0 h 106967"/>
                <a:gd name="connsiteX8" fmla="*/ 104225 w 104224"/>
                <a:gd name="connsiteY8" fmla="*/ 19200 h 106967"/>
                <a:gd name="connsiteX9" fmla="*/ 104225 w 104224"/>
                <a:gd name="connsiteY9" fmla="*/ 54855 h 106967"/>
                <a:gd name="connsiteX10" fmla="*/ 68569 w 104224"/>
                <a:gd name="connsiteY10" fmla="*/ 74055 h 106967"/>
                <a:gd name="connsiteX11" fmla="*/ 68569 w 104224"/>
                <a:gd name="connsiteY11" fmla="*/ 41141 h 106967"/>
                <a:gd name="connsiteX12" fmla="*/ 35656 w 104224"/>
                <a:gd name="connsiteY12" fmla="*/ 41141 h 106967"/>
                <a:gd name="connsiteX13" fmla="*/ 35656 w 104224"/>
                <a:gd name="connsiteY13" fmla="*/ 74055 h 106967"/>
                <a:gd name="connsiteX14" fmla="*/ 68569 w 104224"/>
                <a:gd name="connsiteY14" fmla="*/ 74055 h 1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224" h="106967">
                  <a:moveTo>
                    <a:pt x="104225" y="54855"/>
                  </a:moveTo>
                  <a:cubicBezTo>
                    <a:pt x="104225" y="65826"/>
                    <a:pt x="104225" y="76797"/>
                    <a:pt x="104225" y="87769"/>
                  </a:cubicBezTo>
                  <a:cubicBezTo>
                    <a:pt x="104225" y="98740"/>
                    <a:pt x="98739" y="106968"/>
                    <a:pt x="85025" y="106968"/>
                  </a:cubicBezTo>
                  <a:cubicBezTo>
                    <a:pt x="63083" y="106968"/>
                    <a:pt x="38399" y="106968"/>
                    <a:pt x="16456" y="106968"/>
                  </a:cubicBezTo>
                  <a:cubicBezTo>
                    <a:pt x="5486" y="106968"/>
                    <a:pt x="0" y="98740"/>
                    <a:pt x="0" y="87769"/>
                  </a:cubicBezTo>
                  <a:cubicBezTo>
                    <a:pt x="0" y="65826"/>
                    <a:pt x="0" y="41141"/>
                    <a:pt x="0" y="19200"/>
                  </a:cubicBezTo>
                  <a:cubicBezTo>
                    <a:pt x="0" y="8228"/>
                    <a:pt x="5486" y="0"/>
                    <a:pt x="16456" y="0"/>
                  </a:cubicBezTo>
                  <a:cubicBezTo>
                    <a:pt x="38399" y="0"/>
                    <a:pt x="63083" y="0"/>
                    <a:pt x="85025" y="0"/>
                  </a:cubicBezTo>
                  <a:cubicBezTo>
                    <a:pt x="95997" y="0"/>
                    <a:pt x="104225" y="8228"/>
                    <a:pt x="104225" y="19200"/>
                  </a:cubicBezTo>
                  <a:cubicBezTo>
                    <a:pt x="104225" y="32913"/>
                    <a:pt x="104225" y="43884"/>
                    <a:pt x="104225" y="54855"/>
                  </a:cubicBezTo>
                  <a:close/>
                  <a:moveTo>
                    <a:pt x="68569" y="74055"/>
                  </a:moveTo>
                  <a:cubicBezTo>
                    <a:pt x="68569" y="63083"/>
                    <a:pt x="68569" y="52112"/>
                    <a:pt x="68569" y="41141"/>
                  </a:cubicBezTo>
                  <a:cubicBezTo>
                    <a:pt x="57597" y="41141"/>
                    <a:pt x="46627" y="41141"/>
                    <a:pt x="35656" y="41141"/>
                  </a:cubicBezTo>
                  <a:cubicBezTo>
                    <a:pt x="35656" y="52112"/>
                    <a:pt x="35656" y="63083"/>
                    <a:pt x="35656" y="74055"/>
                  </a:cubicBezTo>
                  <a:cubicBezTo>
                    <a:pt x="46627" y="74055"/>
                    <a:pt x="57597" y="74055"/>
                    <a:pt x="68569" y="74055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966">
              <a:extLst>
                <a:ext uri="{FF2B5EF4-FFF2-40B4-BE49-F238E27FC236}">
                  <a16:creationId xmlns:a16="http://schemas.microsoft.com/office/drawing/2014/main" id="{A9B12C0D-E7DE-4DAB-B1A3-3CBC05137FC3}"/>
                </a:ext>
              </a:extLst>
            </p:cNvPr>
            <p:cNvSpPr/>
            <p:nvPr/>
          </p:nvSpPr>
          <p:spPr>
            <a:xfrm>
              <a:off x="8733045" y="6195382"/>
              <a:ext cx="106966" cy="104224"/>
            </a:xfrm>
            <a:custGeom>
              <a:avLst/>
              <a:gdLst>
                <a:gd name="connsiteX0" fmla="*/ 52112 w 106966"/>
                <a:gd name="connsiteY0" fmla="*/ 104225 h 104224"/>
                <a:gd name="connsiteX1" fmla="*/ 19198 w 106966"/>
                <a:gd name="connsiteY1" fmla="*/ 104225 h 104224"/>
                <a:gd name="connsiteX2" fmla="*/ 0 w 106966"/>
                <a:gd name="connsiteY2" fmla="*/ 85025 h 104224"/>
                <a:gd name="connsiteX3" fmla="*/ 0 w 106966"/>
                <a:gd name="connsiteY3" fmla="*/ 16456 h 104224"/>
                <a:gd name="connsiteX4" fmla="*/ 19198 w 106966"/>
                <a:gd name="connsiteY4" fmla="*/ 0 h 104224"/>
                <a:gd name="connsiteX5" fmla="*/ 87767 w 106966"/>
                <a:gd name="connsiteY5" fmla="*/ 0 h 104224"/>
                <a:gd name="connsiteX6" fmla="*/ 106967 w 106966"/>
                <a:gd name="connsiteY6" fmla="*/ 16456 h 104224"/>
                <a:gd name="connsiteX7" fmla="*/ 106967 w 106966"/>
                <a:gd name="connsiteY7" fmla="*/ 85025 h 104224"/>
                <a:gd name="connsiteX8" fmla="*/ 87767 w 106966"/>
                <a:gd name="connsiteY8" fmla="*/ 104225 h 104224"/>
                <a:gd name="connsiteX9" fmla="*/ 52112 w 106966"/>
                <a:gd name="connsiteY9" fmla="*/ 104225 h 104224"/>
                <a:gd name="connsiteX10" fmla="*/ 35656 w 106966"/>
                <a:gd name="connsiteY10" fmla="*/ 68569 h 104224"/>
                <a:gd name="connsiteX11" fmla="*/ 68569 w 106966"/>
                <a:gd name="connsiteY11" fmla="*/ 68569 h 104224"/>
                <a:gd name="connsiteX12" fmla="*/ 68569 w 106966"/>
                <a:gd name="connsiteY12" fmla="*/ 35656 h 104224"/>
                <a:gd name="connsiteX13" fmla="*/ 35656 w 106966"/>
                <a:gd name="connsiteY13" fmla="*/ 35656 h 104224"/>
                <a:gd name="connsiteX14" fmla="*/ 35656 w 106966"/>
                <a:gd name="connsiteY14" fmla="*/ 68569 h 10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966" h="104224">
                  <a:moveTo>
                    <a:pt x="52112" y="104225"/>
                  </a:moveTo>
                  <a:cubicBezTo>
                    <a:pt x="41142" y="104225"/>
                    <a:pt x="30170" y="104225"/>
                    <a:pt x="19198" y="104225"/>
                  </a:cubicBezTo>
                  <a:cubicBezTo>
                    <a:pt x="8228" y="104225"/>
                    <a:pt x="0" y="98739"/>
                    <a:pt x="0" y="85025"/>
                  </a:cubicBezTo>
                  <a:cubicBezTo>
                    <a:pt x="0" y="63083"/>
                    <a:pt x="0" y="38399"/>
                    <a:pt x="0" y="16456"/>
                  </a:cubicBezTo>
                  <a:cubicBezTo>
                    <a:pt x="0" y="5485"/>
                    <a:pt x="8228" y="0"/>
                    <a:pt x="19198" y="0"/>
                  </a:cubicBezTo>
                  <a:cubicBezTo>
                    <a:pt x="41142" y="0"/>
                    <a:pt x="65825" y="0"/>
                    <a:pt x="87767" y="0"/>
                  </a:cubicBezTo>
                  <a:cubicBezTo>
                    <a:pt x="98739" y="0"/>
                    <a:pt x="106967" y="8228"/>
                    <a:pt x="106967" y="16456"/>
                  </a:cubicBezTo>
                  <a:cubicBezTo>
                    <a:pt x="106967" y="38399"/>
                    <a:pt x="106967" y="63083"/>
                    <a:pt x="106967" y="85025"/>
                  </a:cubicBezTo>
                  <a:cubicBezTo>
                    <a:pt x="106967" y="95997"/>
                    <a:pt x="98739" y="104225"/>
                    <a:pt x="87767" y="104225"/>
                  </a:cubicBezTo>
                  <a:cubicBezTo>
                    <a:pt x="76797" y="104225"/>
                    <a:pt x="65825" y="104225"/>
                    <a:pt x="52112" y="104225"/>
                  </a:cubicBezTo>
                  <a:close/>
                  <a:moveTo>
                    <a:pt x="35656" y="68569"/>
                  </a:moveTo>
                  <a:cubicBezTo>
                    <a:pt x="46626" y="68569"/>
                    <a:pt x="57597" y="68569"/>
                    <a:pt x="68569" y="68569"/>
                  </a:cubicBezTo>
                  <a:cubicBezTo>
                    <a:pt x="68569" y="57597"/>
                    <a:pt x="68569" y="46626"/>
                    <a:pt x="68569" y="35656"/>
                  </a:cubicBezTo>
                  <a:cubicBezTo>
                    <a:pt x="57597" y="35656"/>
                    <a:pt x="46626" y="35656"/>
                    <a:pt x="35656" y="35656"/>
                  </a:cubicBezTo>
                  <a:cubicBezTo>
                    <a:pt x="35656" y="46626"/>
                    <a:pt x="35656" y="54855"/>
                    <a:pt x="35656" y="68569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967">
              <a:extLst>
                <a:ext uri="{FF2B5EF4-FFF2-40B4-BE49-F238E27FC236}">
                  <a16:creationId xmlns:a16="http://schemas.microsoft.com/office/drawing/2014/main" id="{0D600792-9E46-42B8-BA5C-286DAC4558FB}"/>
                </a:ext>
              </a:extLst>
            </p:cNvPr>
            <p:cNvSpPr/>
            <p:nvPr/>
          </p:nvSpPr>
          <p:spPr>
            <a:xfrm>
              <a:off x="8733045" y="5877221"/>
              <a:ext cx="106966" cy="106967"/>
            </a:xfrm>
            <a:custGeom>
              <a:avLst/>
              <a:gdLst>
                <a:gd name="connsiteX0" fmla="*/ 2742 w 106966"/>
                <a:gd name="connsiteY0" fmla="*/ 52112 h 106967"/>
                <a:gd name="connsiteX1" fmla="*/ 2742 w 106966"/>
                <a:gd name="connsiteY1" fmla="*/ 19199 h 106967"/>
                <a:gd name="connsiteX2" fmla="*/ 21942 w 106966"/>
                <a:gd name="connsiteY2" fmla="*/ 0 h 106967"/>
                <a:gd name="connsiteX3" fmla="*/ 87767 w 106966"/>
                <a:gd name="connsiteY3" fmla="*/ 0 h 106967"/>
                <a:gd name="connsiteX4" fmla="*/ 106967 w 106966"/>
                <a:gd name="connsiteY4" fmla="*/ 19199 h 106967"/>
                <a:gd name="connsiteX5" fmla="*/ 106967 w 106966"/>
                <a:gd name="connsiteY5" fmla="*/ 87768 h 106967"/>
                <a:gd name="connsiteX6" fmla="*/ 87767 w 106966"/>
                <a:gd name="connsiteY6" fmla="*/ 106968 h 106967"/>
                <a:gd name="connsiteX7" fmla="*/ 19198 w 106966"/>
                <a:gd name="connsiteY7" fmla="*/ 106968 h 106967"/>
                <a:gd name="connsiteX8" fmla="*/ 0 w 106966"/>
                <a:gd name="connsiteY8" fmla="*/ 87768 h 106967"/>
                <a:gd name="connsiteX9" fmla="*/ 2742 w 106966"/>
                <a:gd name="connsiteY9" fmla="*/ 52112 h 106967"/>
                <a:gd name="connsiteX10" fmla="*/ 38398 w 106966"/>
                <a:gd name="connsiteY10" fmla="*/ 35656 h 106967"/>
                <a:gd name="connsiteX11" fmla="*/ 38398 w 106966"/>
                <a:gd name="connsiteY11" fmla="*/ 68569 h 106967"/>
                <a:gd name="connsiteX12" fmla="*/ 71311 w 106966"/>
                <a:gd name="connsiteY12" fmla="*/ 68569 h 106967"/>
                <a:gd name="connsiteX13" fmla="*/ 71311 w 106966"/>
                <a:gd name="connsiteY13" fmla="*/ 35656 h 106967"/>
                <a:gd name="connsiteX14" fmla="*/ 38398 w 106966"/>
                <a:gd name="connsiteY14" fmla="*/ 35656 h 1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966" h="106967">
                  <a:moveTo>
                    <a:pt x="2742" y="52112"/>
                  </a:moveTo>
                  <a:cubicBezTo>
                    <a:pt x="2742" y="41141"/>
                    <a:pt x="2742" y="30171"/>
                    <a:pt x="2742" y="19199"/>
                  </a:cubicBezTo>
                  <a:cubicBezTo>
                    <a:pt x="2742" y="8228"/>
                    <a:pt x="8228" y="0"/>
                    <a:pt x="21942" y="0"/>
                  </a:cubicBezTo>
                  <a:cubicBezTo>
                    <a:pt x="43884" y="0"/>
                    <a:pt x="65825" y="0"/>
                    <a:pt x="87767" y="0"/>
                  </a:cubicBezTo>
                  <a:cubicBezTo>
                    <a:pt x="101481" y="0"/>
                    <a:pt x="106967" y="5485"/>
                    <a:pt x="106967" y="19199"/>
                  </a:cubicBezTo>
                  <a:cubicBezTo>
                    <a:pt x="106967" y="41141"/>
                    <a:pt x="106967" y="63083"/>
                    <a:pt x="106967" y="87768"/>
                  </a:cubicBezTo>
                  <a:cubicBezTo>
                    <a:pt x="106967" y="98740"/>
                    <a:pt x="98739" y="106968"/>
                    <a:pt x="87767" y="106968"/>
                  </a:cubicBezTo>
                  <a:cubicBezTo>
                    <a:pt x="65825" y="106968"/>
                    <a:pt x="43884" y="106968"/>
                    <a:pt x="19198" y="106968"/>
                  </a:cubicBezTo>
                  <a:cubicBezTo>
                    <a:pt x="8228" y="106968"/>
                    <a:pt x="0" y="98740"/>
                    <a:pt x="0" y="87768"/>
                  </a:cubicBezTo>
                  <a:cubicBezTo>
                    <a:pt x="0" y="74054"/>
                    <a:pt x="2742" y="63083"/>
                    <a:pt x="2742" y="52112"/>
                  </a:cubicBezTo>
                  <a:close/>
                  <a:moveTo>
                    <a:pt x="38398" y="35656"/>
                  </a:moveTo>
                  <a:cubicBezTo>
                    <a:pt x="38398" y="46626"/>
                    <a:pt x="38398" y="57598"/>
                    <a:pt x="38398" y="68569"/>
                  </a:cubicBezTo>
                  <a:cubicBezTo>
                    <a:pt x="49369" y="68569"/>
                    <a:pt x="60340" y="68569"/>
                    <a:pt x="71311" y="68569"/>
                  </a:cubicBezTo>
                  <a:cubicBezTo>
                    <a:pt x="71311" y="57598"/>
                    <a:pt x="71311" y="46626"/>
                    <a:pt x="71311" y="35656"/>
                  </a:cubicBezTo>
                  <a:cubicBezTo>
                    <a:pt x="60340" y="35656"/>
                    <a:pt x="49369" y="35656"/>
                    <a:pt x="38398" y="35656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968">
              <a:extLst>
                <a:ext uri="{FF2B5EF4-FFF2-40B4-BE49-F238E27FC236}">
                  <a16:creationId xmlns:a16="http://schemas.microsoft.com/office/drawing/2014/main" id="{F14B505A-6427-4DCC-AA19-1BC4294CD1DB}"/>
                </a:ext>
              </a:extLst>
            </p:cNvPr>
            <p:cNvSpPr/>
            <p:nvPr/>
          </p:nvSpPr>
          <p:spPr>
            <a:xfrm>
              <a:off x="8889381" y="5877221"/>
              <a:ext cx="106968" cy="106967"/>
            </a:xfrm>
            <a:custGeom>
              <a:avLst/>
              <a:gdLst>
                <a:gd name="connsiteX0" fmla="*/ 2744 w 106968"/>
                <a:gd name="connsiteY0" fmla="*/ 52112 h 106967"/>
                <a:gd name="connsiteX1" fmla="*/ 2744 w 106968"/>
                <a:gd name="connsiteY1" fmla="*/ 19199 h 106967"/>
                <a:gd name="connsiteX2" fmla="*/ 21943 w 106968"/>
                <a:gd name="connsiteY2" fmla="*/ 0 h 106967"/>
                <a:gd name="connsiteX3" fmla="*/ 87769 w 106968"/>
                <a:gd name="connsiteY3" fmla="*/ 0 h 106967"/>
                <a:gd name="connsiteX4" fmla="*/ 106969 w 106968"/>
                <a:gd name="connsiteY4" fmla="*/ 19199 h 106967"/>
                <a:gd name="connsiteX5" fmla="*/ 106969 w 106968"/>
                <a:gd name="connsiteY5" fmla="*/ 87768 h 106967"/>
                <a:gd name="connsiteX6" fmla="*/ 87769 w 106968"/>
                <a:gd name="connsiteY6" fmla="*/ 106968 h 106967"/>
                <a:gd name="connsiteX7" fmla="*/ 19200 w 106968"/>
                <a:gd name="connsiteY7" fmla="*/ 106968 h 106967"/>
                <a:gd name="connsiteX8" fmla="*/ 0 w 106968"/>
                <a:gd name="connsiteY8" fmla="*/ 87768 h 106967"/>
                <a:gd name="connsiteX9" fmla="*/ 2744 w 106968"/>
                <a:gd name="connsiteY9" fmla="*/ 52112 h 106967"/>
                <a:gd name="connsiteX10" fmla="*/ 2744 w 106968"/>
                <a:gd name="connsiteY10" fmla="*/ 52112 h 106967"/>
                <a:gd name="connsiteX11" fmla="*/ 71313 w 106968"/>
                <a:gd name="connsiteY11" fmla="*/ 35656 h 106967"/>
                <a:gd name="connsiteX12" fmla="*/ 38399 w 106968"/>
                <a:gd name="connsiteY12" fmla="*/ 35656 h 106967"/>
                <a:gd name="connsiteX13" fmla="*/ 38399 w 106968"/>
                <a:gd name="connsiteY13" fmla="*/ 68569 h 106967"/>
                <a:gd name="connsiteX14" fmla="*/ 71313 w 106968"/>
                <a:gd name="connsiteY14" fmla="*/ 68569 h 106967"/>
                <a:gd name="connsiteX15" fmla="*/ 71313 w 106968"/>
                <a:gd name="connsiteY15" fmla="*/ 35656 h 1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968" h="106967">
                  <a:moveTo>
                    <a:pt x="2744" y="52112"/>
                  </a:moveTo>
                  <a:cubicBezTo>
                    <a:pt x="2744" y="41141"/>
                    <a:pt x="2744" y="30171"/>
                    <a:pt x="2744" y="19199"/>
                  </a:cubicBezTo>
                  <a:cubicBezTo>
                    <a:pt x="2744" y="5485"/>
                    <a:pt x="8230" y="0"/>
                    <a:pt x="21943" y="0"/>
                  </a:cubicBezTo>
                  <a:cubicBezTo>
                    <a:pt x="43885" y="0"/>
                    <a:pt x="65827" y="0"/>
                    <a:pt x="87769" y="0"/>
                  </a:cubicBezTo>
                  <a:cubicBezTo>
                    <a:pt x="98741" y="0"/>
                    <a:pt x="106969" y="5485"/>
                    <a:pt x="106969" y="19199"/>
                  </a:cubicBezTo>
                  <a:cubicBezTo>
                    <a:pt x="106969" y="41141"/>
                    <a:pt x="106969" y="63083"/>
                    <a:pt x="106969" y="87768"/>
                  </a:cubicBezTo>
                  <a:cubicBezTo>
                    <a:pt x="106969" y="98740"/>
                    <a:pt x="98741" y="106968"/>
                    <a:pt x="87769" y="106968"/>
                  </a:cubicBezTo>
                  <a:cubicBezTo>
                    <a:pt x="65827" y="106968"/>
                    <a:pt x="43885" y="106968"/>
                    <a:pt x="19200" y="106968"/>
                  </a:cubicBezTo>
                  <a:cubicBezTo>
                    <a:pt x="8230" y="106968"/>
                    <a:pt x="0" y="101482"/>
                    <a:pt x="0" y="87768"/>
                  </a:cubicBezTo>
                  <a:cubicBezTo>
                    <a:pt x="2744" y="76797"/>
                    <a:pt x="2744" y="63083"/>
                    <a:pt x="2744" y="52112"/>
                  </a:cubicBezTo>
                  <a:cubicBezTo>
                    <a:pt x="2744" y="52112"/>
                    <a:pt x="2744" y="52112"/>
                    <a:pt x="2744" y="52112"/>
                  </a:cubicBezTo>
                  <a:close/>
                  <a:moveTo>
                    <a:pt x="71313" y="35656"/>
                  </a:moveTo>
                  <a:cubicBezTo>
                    <a:pt x="60341" y="35656"/>
                    <a:pt x="49371" y="35656"/>
                    <a:pt x="38399" y="35656"/>
                  </a:cubicBezTo>
                  <a:cubicBezTo>
                    <a:pt x="38399" y="46626"/>
                    <a:pt x="38399" y="57598"/>
                    <a:pt x="38399" y="68569"/>
                  </a:cubicBezTo>
                  <a:cubicBezTo>
                    <a:pt x="49371" y="68569"/>
                    <a:pt x="60341" y="68569"/>
                    <a:pt x="71313" y="68569"/>
                  </a:cubicBezTo>
                  <a:cubicBezTo>
                    <a:pt x="71313" y="57598"/>
                    <a:pt x="71313" y="46626"/>
                    <a:pt x="71313" y="35656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969">
              <a:extLst>
                <a:ext uri="{FF2B5EF4-FFF2-40B4-BE49-F238E27FC236}">
                  <a16:creationId xmlns:a16="http://schemas.microsoft.com/office/drawing/2014/main" id="{E01D80CA-065A-4E76-9B37-00994357451E}"/>
                </a:ext>
              </a:extLst>
            </p:cNvPr>
            <p:cNvSpPr/>
            <p:nvPr/>
          </p:nvSpPr>
          <p:spPr>
            <a:xfrm>
              <a:off x="9049986" y="5877221"/>
              <a:ext cx="105443" cy="106967"/>
            </a:xfrm>
            <a:custGeom>
              <a:avLst/>
              <a:gdLst>
                <a:gd name="connsiteX0" fmla="*/ 1219 w 105443"/>
                <a:gd name="connsiteY0" fmla="*/ 52112 h 106967"/>
                <a:gd name="connsiteX1" fmla="*/ 1219 w 105443"/>
                <a:gd name="connsiteY1" fmla="*/ 19199 h 106967"/>
                <a:gd name="connsiteX2" fmla="*/ 20418 w 105443"/>
                <a:gd name="connsiteY2" fmla="*/ 0 h 106967"/>
                <a:gd name="connsiteX3" fmla="*/ 88988 w 105443"/>
                <a:gd name="connsiteY3" fmla="*/ 0 h 106967"/>
                <a:gd name="connsiteX4" fmla="*/ 105444 w 105443"/>
                <a:gd name="connsiteY4" fmla="*/ 19199 h 106967"/>
                <a:gd name="connsiteX5" fmla="*/ 105444 w 105443"/>
                <a:gd name="connsiteY5" fmla="*/ 87768 h 106967"/>
                <a:gd name="connsiteX6" fmla="*/ 88988 w 105443"/>
                <a:gd name="connsiteY6" fmla="*/ 106968 h 106967"/>
                <a:gd name="connsiteX7" fmla="*/ 20418 w 105443"/>
                <a:gd name="connsiteY7" fmla="*/ 106968 h 106967"/>
                <a:gd name="connsiteX8" fmla="*/ 1219 w 105443"/>
                <a:gd name="connsiteY8" fmla="*/ 87768 h 106967"/>
                <a:gd name="connsiteX9" fmla="*/ 1219 w 105443"/>
                <a:gd name="connsiteY9" fmla="*/ 52112 h 106967"/>
                <a:gd name="connsiteX10" fmla="*/ 36874 w 105443"/>
                <a:gd name="connsiteY10" fmla="*/ 71312 h 106967"/>
                <a:gd name="connsiteX11" fmla="*/ 69788 w 105443"/>
                <a:gd name="connsiteY11" fmla="*/ 71312 h 106967"/>
                <a:gd name="connsiteX12" fmla="*/ 69788 w 105443"/>
                <a:gd name="connsiteY12" fmla="*/ 38399 h 106967"/>
                <a:gd name="connsiteX13" fmla="*/ 36874 w 105443"/>
                <a:gd name="connsiteY13" fmla="*/ 38399 h 106967"/>
                <a:gd name="connsiteX14" fmla="*/ 36874 w 105443"/>
                <a:gd name="connsiteY14" fmla="*/ 71312 h 1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443" h="106967">
                  <a:moveTo>
                    <a:pt x="1219" y="52112"/>
                  </a:moveTo>
                  <a:cubicBezTo>
                    <a:pt x="1219" y="41141"/>
                    <a:pt x="1219" y="30171"/>
                    <a:pt x="1219" y="19199"/>
                  </a:cubicBezTo>
                  <a:cubicBezTo>
                    <a:pt x="1219" y="8228"/>
                    <a:pt x="6705" y="0"/>
                    <a:pt x="20418" y="0"/>
                  </a:cubicBezTo>
                  <a:cubicBezTo>
                    <a:pt x="42360" y="0"/>
                    <a:pt x="67046" y="0"/>
                    <a:pt x="88988" y="0"/>
                  </a:cubicBezTo>
                  <a:cubicBezTo>
                    <a:pt x="99958" y="0"/>
                    <a:pt x="105444" y="8228"/>
                    <a:pt x="105444" y="19199"/>
                  </a:cubicBezTo>
                  <a:cubicBezTo>
                    <a:pt x="105444" y="41141"/>
                    <a:pt x="105444" y="65826"/>
                    <a:pt x="105444" y="87768"/>
                  </a:cubicBezTo>
                  <a:cubicBezTo>
                    <a:pt x="105444" y="98740"/>
                    <a:pt x="97216" y="106968"/>
                    <a:pt x="88988" y="106968"/>
                  </a:cubicBezTo>
                  <a:cubicBezTo>
                    <a:pt x="67046" y="106968"/>
                    <a:pt x="42360" y="106968"/>
                    <a:pt x="20418" y="106968"/>
                  </a:cubicBezTo>
                  <a:cubicBezTo>
                    <a:pt x="9447" y="106968"/>
                    <a:pt x="1219" y="98740"/>
                    <a:pt x="1219" y="87768"/>
                  </a:cubicBezTo>
                  <a:cubicBezTo>
                    <a:pt x="-1523" y="76797"/>
                    <a:pt x="1219" y="65826"/>
                    <a:pt x="1219" y="52112"/>
                  </a:cubicBezTo>
                  <a:close/>
                  <a:moveTo>
                    <a:pt x="36874" y="71312"/>
                  </a:moveTo>
                  <a:cubicBezTo>
                    <a:pt x="47846" y="71312"/>
                    <a:pt x="58816" y="71312"/>
                    <a:pt x="69788" y="71312"/>
                  </a:cubicBezTo>
                  <a:cubicBezTo>
                    <a:pt x="69788" y="60340"/>
                    <a:pt x="69788" y="49369"/>
                    <a:pt x="69788" y="38399"/>
                  </a:cubicBezTo>
                  <a:cubicBezTo>
                    <a:pt x="58816" y="38399"/>
                    <a:pt x="47846" y="38399"/>
                    <a:pt x="36874" y="38399"/>
                  </a:cubicBezTo>
                  <a:cubicBezTo>
                    <a:pt x="36874" y="46626"/>
                    <a:pt x="36874" y="57598"/>
                    <a:pt x="36874" y="71312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970">
              <a:extLst>
                <a:ext uri="{FF2B5EF4-FFF2-40B4-BE49-F238E27FC236}">
                  <a16:creationId xmlns:a16="http://schemas.microsoft.com/office/drawing/2014/main" id="{AC06BE9F-628D-4594-80E1-89DFDF12C763}"/>
                </a:ext>
              </a:extLst>
            </p:cNvPr>
            <p:cNvSpPr/>
            <p:nvPr/>
          </p:nvSpPr>
          <p:spPr>
            <a:xfrm>
              <a:off x="9051205" y="6036301"/>
              <a:ext cx="104224" cy="104225"/>
            </a:xfrm>
            <a:custGeom>
              <a:avLst/>
              <a:gdLst>
                <a:gd name="connsiteX0" fmla="*/ 104225 w 104224"/>
                <a:gd name="connsiteY0" fmla="*/ 52112 h 104225"/>
                <a:gd name="connsiteX1" fmla="*/ 104225 w 104224"/>
                <a:gd name="connsiteY1" fmla="*/ 85026 h 104225"/>
                <a:gd name="connsiteX2" fmla="*/ 85025 w 104224"/>
                <a:gd name="connsiteY2" fmla="*/ 104225 h 104225"/>
                <a:gd name="connsiteX3" fmla="*/ 19200 w 104224"/>
                <a:gd name="connsiteY3" fmla="*/ 104225 h 104225"/>
                <a:gd name="connsiteX4" fmla="*/ 0 w 104224"/>
                <a:gd name="connsiteY4" fmla="*/ 85026 h 104225"/>
                <a:gd name="connsiteX5" fmla="*/ 0 w 104224"/>
                <a:gd name="connsiteY5" fmla="*/ 19200 h 104225"/>
                <a:gd name="connsiteX6" fmla="*/ 19200 w 104224"/>
                <a:gd name="connsiteY6" fmla="*/ 0 h 104225"/>
                <a:gd name="connsiteX7" fmla="*/ 85025 w 104224"/>
                <a:gd name="connsiteY7" fmla="*/ 0 h 104225"/>
                <a:gd name="connsiteX8" fmla="*/ 104225 w 104224"/>
                <a:gd name="connsiteY8" fmla="*/ 19200 h 104225"/>
                <a:gd name="connsiteX9" fmla="*/ 104225 w 104224"/>
                <a:gd name="connsiteY9" fmla="*/ 52112 h 104225"/>
                <a:gd name="connsiteX10" fmla="*/ 68569 w 104224"/>
                <a:gd name="connsiteY10" fmla="*/ 68569 h 104225"/>
                <a:gd name="connsiteX11" fmla="*/ 68569 w 104224"/>
                <a:gd name="connsiteY11" fmla="*/ 35656 h 104225"/>
                <a:gd name="connsiteX12" fmla="*/ 35656 w 104224"/>
                <a:gd name="connsiteY12" fmla="*/ 35656 h 104225"/>
                <a:gd name="connsiteX13" fmla="*/ 35656 w 104224"/>
                <a:gd name="connsiteY13" fmla="*/ 68569 h 104225"/>
                <a:gd name="connsiteX14" fmla="*/ 68569 w 104224"/>
                <a:gd name="connsiteY14" fmla="*/ 68569 h 1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224" h="104225">
                  <a:moveTo>
                    <a:pt x="104225" y="52112"/>
                  </a:moveTo>
                  <a:cubicBezTo>
                    <a:pt x="104225" y="63084"/>
                    <a:pt x="104225" y="74055"/>
                    <a:pt x="104225" y="85026"/>
                  </a:cubicBezTo>
                  <a:cubicBezTo>
                    <a:pt x="104225" y="98740"/>
                    <a:pt x="98739" y="104225"/>
                    <a:pt x="85025" y="104225"/>
                  </a:cubicBezTo>
                  <a:cubicBezTo>
                    <a:pt x="63083" y="104225"/>
                    <a:pt x="41142" y="104225"/>
                    <a:pt x="19200" y="104225"/>
                  </a:cubicBezTo>
                  <a:cubicBezTo>
                    <a:pt x="5486" y="104225"/>
                    <a:pt x="0" y="98740"/>
                    <a:pt x="0" y="85026"/>
                  </a:cubicBezTo>
                  <a:cubicBezTo>
                    <a:pt x="0" y="63084"/>
                    <a:pt x="0" y="41141"/>
                    <a:pt x="0" y="19200"/>
                  </a:cubicBezTo>
                  <a:cubicBezTo>
                    <a:pt x="0" y="5486"/>
                    <a:pt x="5486" y="0"/>
                    <a:pt x="19200" y="0"/>
                  </a:cubicBezTo>
                  <a:cubicBezTo>
                    <a:pt x="41142" y="0"/>
                    <a:pt x="63083" y="0"/>
                    <a:pt x="85025" y="0"/>
                  </a:cubicBezTo>
                  <a:cubicBezTo>
                    <a:pt x="98739" y="0"/>
                    <a:pt x="104225" y="5486"/>
                    <a:pt x="104225" y="19200"/>
                  </a:cubicBezTo>
                  <a:cubicBezTo>
                    <a:pt x="104225" y="30171"/>
                    <a:pt x="104225" y="41141"/>
                    <a:pt x="104225" y="52112"/>
                  </a:cubicBezTo>
                  <a:close/>
                  <a:moveTo>
                    <a:pt x="68569" y="68569"/>
                  </a:moveTo>
                  <a:cubicBezTo>
                    <a:pt x="68569" y="57598"/>
                    <a:pt x="68569" y="46627"/>
                    <a:pt x="68569" y="35656"/>
                  </a:cubicBezTo>
                  <a:cubicBezTo>
                    <a:pt x="57597" y="35656"/>
                    <a:pt x="46627" y="35656"/>
                    <a:pt x="35656" y="35656"/>
                  </a:cubicBezTo>
                  <a:cubicBezTo>
                    <a:pt x="35656" y="46627"/>
                    <a:pt x="35656" y="57598"/>
                    <a:pt x="35656" y="68569"/>
                  </a:cubicBezTo>
                  <a:cubicBezTo>
                    <a:pt x="46627" y="68569"/>
                    <a:pt x="57597" y="68569"/>
                    <a:pt x="68569" y="68569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971">
              <a:extLst>
                <a:ext uri="{FF2B5EF4-FFF2-40B4-BE49-F238E27FC236}">
                  <a16:creationId xmlns:a16="http://schemas.microsoft.com/office/drawing/2014/main" id="{0472228E-ED1E-4CF6-9BE3-6B297CF4866A}"/>
                </a:ext>
              </a:extLst>
            </p:cNvPr>
            <p:cNvSpPr/>
            <p:nvPr/>
          </p:nvSpPr>
          <p:spPr>
            <a:xfrm>
              <a:off x="8892125" y="6036301"/>
              <a:ext cx="104224" cy="104225"/>
            </a:xfrm>
            <a:custGeom>
              <a:avLst/>
              <a:gdLst>
                <a:gd name="connsiteX0" fmla="*/ 0 w 104224"/>
                <a:gd name="connsiteY0" fmla="*/ 52112 h 104225"/>
                <a:gd name="connsiteX1" fmla="*/ 0 w 104224"/>
                <a:gd name="connsiteY1" fmla="*/ 19200 h 104225"/>
                <a:gd name="connsiteX2" fmla="*/ 19200 w 104224"/>
                <a:gd name="connsiteY2" fmla="*/ 0 h 104225"/>
                <a:gd name="connsiteX3" fmla="*/ 85025 w 104224"/>
                <a:gd name="connsiteY3" fmla="*/ 0 h 104225"/>
                <a:gd name="connsiteX4" fmla="*/ 104225 w 104224"/>
                <a:gd name="connsiteY4" fmla="*/ 19200 h 104225"/>
                <a:gd name="connsiteX5" fmla="*/ 104225 w 104224"/>
                <a:gd name="connsiteY5" fmla="*/ 85026 h 104225"/>
                <a:gd name="connsiteX6" fmla="*/ 85025 w 104224"/>
                <a:gd name="connsiteY6" fmla="*/ 104225 h 104225"/>
                <a:gd name="connsiteX7" fmla="*/ 19200 w 104224"/>
                <a:gd name="connsiteY7" fmla="*/ 104225 h 104225"/>
                <a:gd name="connsiteX8" fmla="*/ 0 w 104224"/>
                <a:gd name="connsiteY8" fmla="*/ 85026 h 104225"/>
                <a:gd name="connsiteX9" fmla="*/ 0 w 104224"/>
                <a:gd name="connsiteY9" fmla="*/ 52112 h 104225"/>
                <a:gd name="connsiteX10" fmla="*/ 68569 w 104224"/>
                <a:gd name="connsiteY10" fmla="*/ 68569 h 104225"/>
                <a:gd name="connsiteX11" fmla="*/ 68569 w 104224"/>
                <a:gd name="connsiteY11" fmla="*/ 35656 h 104225"/>
                <a:gd name="connsiteX12" fmla="*/ 35656 w 104224"/>
                <a:gd name="connsiteY12" fmla="*/ 35656 h 104225"/>
                <a:gd name="connsiteX13" fmla="*/ 35656 w 104224"/>
                <a:gd name="connsiteY13" fmla="*/ 68569 h 104225"/>
                <a:gd name="connsiteX14" fmla="*/ 68569 w 104224"/>
                <a:gd name="connsiteY14" fmla="*/ 68569 h 1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224" h="104225">
                  <a:moveTo>
                    <a:pt x="0" y="52112"/>
                  </a:moveTo>
                  <a:cubicBezTo>
                    <a:pt x="0" y="41141"/>
                    <a:pt x="0" y="30171"/>
                    <a:pt x="0" y="19200"/>
                  </a:cubicBezTo>
                  <a:cubicBezTo>
                    <a:pt x="0" y="5486"/>
                    <a:pt x="5486" y="0"/>
                    <a:pt x="19200" y="0"/>
                  </a:cubicBezTo>
                  <a:cubicBezTo>
                    <a:pt x="41142" y="0"/>
                    <a:pt x="63083" y="0"/>
                    <a:pt x="85025" y="0"/>
                  </a:cubicBezTo>
                  <a:cubicBezTo>
                    <a:pt x="95997" y="0"/>
                    <a:pt x="104225" y="5486"/>
                    <a:pt x="104225" y="19200"/>
                  </a:cubicBezTo>
                  <a:cubicBezTo>
                    <a:pt x="104225" y="41141"/>
                    <a:pt x="104225" y="63084"/>
                    <a:pt x="104225" y="85026"/>
                  </a:cubicBezTo>
                  <a:cubicBezTo>
                    <a:pt x="104225" y="98740"/>
                    <a:pt x="98739" y="104225"/>
                    <a:pt x="85025" y="104225"/>
                  </a:cubicBezTo>
                  <a:cubicBezTo>
                    <a:pt x="63083" y="104225"/>
                    <a:pt x="41142" y="104225"/>
                    <a:pt x="19200" y="104225"/>
                  </a:cubicBezTo>
                  <a:cubicBezTo>
                    <a:pt x="5486" y="104225"/>
                    <a:pt x="0" y="98740"/>
                    <a:pt x="0" y="85026"/>
                  </a:cubicBezTo>
                  <a:cubicBezTo>
                    <a:pt x="0" y="74055"/>
                    <a:pt x="0" y="63084"/>
                    <a:pt x="0" y="52112"/>
                  </a:cubicBezTo>
                  <a:close/>
                  <a:moveTo>
                    <a:pt x="68569" y="68569"/>
                  </a:moveTo>
                  <a:cubicBezTo>
                    <a:pt x="68569" y="57598"/>
                    <a:pt x="68569" y="46627"/>
                    <a:pt x="68569" y="35656"/>
                  </a:cubicBezTo>
                  <a:cubicBezTo>
                    <a:pt x="57597" y="35656"/>
                    <a:pt x="46627" y="35656"/>
                    <a:pt x="35656" y="35656"/>
                  </a:cubicBezTo>
                  <a:cubicBezTo>
                    <a:pt x="35656" y="46627"/>
                    <a:pt x="35656" y="57598"/>
                    <a:pt x="35656" y="68569"/>
                  </a:cubicBezTo>
                  <a:cubicBezTo>
                    <a:pt x="46627" y="68569"/>
                    <a:pt x="57597" y="68569"/>
                    <a:pt x="68569" y="68569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972">
              <a:extLst>
                <a:ext uri="{FF2B5EF4-FFF2-40B4-BE49-F238E27FC236}">
                  <a16:creationId xmlns:a16="http://schemas.microsoft.com/office/drawing/2014/main" id="{765FECFB-33AC-4DAC-9B7B-B212083DBCB8}"/>
                </a:ext>
              </a:extLst>
            </p:cNvPr>
            <p:cNvSpPr/>
            <p:nvPr/>
          </p:nvSpPr>
          <p:spPr>
            <a:xfrm>
              <a:off x="8735787" y="6033558"/>
              <a:ext cx="106968" cy="106968"/>
            </a:xfrm>
            <a:custGeom>
              <a:avLst/>
              <a:gdLst>
                <a:gd name="connsiteX0" fmla="*/ 104225 w 106968"/>
                <a:gd name="connsiteY0" fmla="*/ 54855 h 106968"/>
                <a:gd name="connsiteX1" fmla="*/ 104225 w 106968"/>
                <a:gd name="connsiteY1" fmla="*/ 87769 h 106968"/>
                <a:gd name="connsiteX2" fmla="*/ 85025 w 106968"/>
                <a:gd name="connsiteY2" fmla="*/ 106968 h 106968"/>
                <a:gd name="connsiteX3" fmla="*/ 16456 w 106968"/>
                <a:gd name="connsiteY3" fmla="*/ 106968 h 106968"/>
                <a:gd name="connsiteX4" fmla="*/ 0 w 106968"/>
                <a:gd name="connsiteY4" fmla="*/ 87769 h 106968"/>
                <a:gd name="connsiteX5" fmla="*/ 0 w 106968"/>
                <a:gd name="connsiteY5" fmla="*/ 19200 h 106968"/>
                <a:gd name="connsiteX6" fmla="*/ 19200 w 106968"/>
                <a:gd name="connsiteY6" fmla="*/ 0 h 106968"/>
                <a:gd name="connsiteX7" fmla="*/ 87769 w 106968"/>
                <a:gd name="connsiteY7" fmla="*/ 0 h 106968"/>
                <a:gd name="connsiteX8" fmla="*/ 106969 w 106968"/>
                <a:gd name="connsiteY8" fmla="*/ 19200 h 106968"/>
                <a:gd name="connsiteX9" fmla="*/ 104225 w 106968"/>
                <a:gd name="connsiteY9" fmla="*/ 54855 h 106968"/>
                <a:gd name="connsiteX10" fmla="*/ 35656 w 106968"/>
                <a:gd name="connsiteY10" fmla="*/ 71312 h 106968"/>
                <a:gd name="connsiteX11" fmla="*/ 68569 w 106968"/>
                <a:gd name="connsiteY11" fmla="*/ 71312 h 106968"/>
                <a:gd name="connsiteX12" fmla="*/ 68569 w 106968"/>
                <a:gd name="connsiteY12" fmla="*/ 38399 h 106968"/>
                <a:gd name="connsiteX13" fmla="*/ 35656 w 106968"/>
                <a:gd name="connsiteY13" fmla="*/ 38399 h 106968"/>
                <a:gd name="connsiteX14" fmla="*/ 35656 w 106968"/>
                <a:gd name="connsiteY14" fmla="*/ 71312 h 1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968" h="106968">
                  <a:moveTo>
                    <a:pt x="104225" y="54855"/>
                  </a:moveTo>
                  <a:cubicBezTo>
                    <a:pt x="104225" y="65827"/>
                    <a:pt x="104225" y="76798"/>
                    <a:pt x="104225" y="87769"/>
                  </a:cubicBezTo>
                  <a:cubicBezTo>
                    <a:pt x="104225" y="98740"/>
                    <a:pt x="98739" y="106968"/>
                    <a:pt x="85025" y="106968"/>
                  </a:cubicBezTo>
                  <a:cubicBezTo>
                    <a:pt x="63083" y="106968"/>
                    <a:pt x="38399" y="106968"/>
                    <a:pt x="16456" y="106968"/>
                  </a:cubicBezTo>
                  <a:cubicBezTo>
                    <a:pt x="5486" y="106968"/>
                    <a:pt x="0" y="98740"/>
                    <a:pt x="0" y="87769"/>
                  </a:cubicBezTo>
                  <a:cubicBezTo>
                    <a:pt x="0" y="65827"/>
                    <a:pt x="0" y="41141"/>
                    <a:pt x="0" y="19200"/>
                  </a:cubicBezTo>
                  <a:cubicBezTo>
                    <a:pt x="0" y="8229"/>
                    <a:pt x="8228" y="0"/>
                    <a:pt x="19200" y="0"/>
                  </a:cubicBezTo>
                  <a:cubicBezTo>
                    <a:pt x="41142" y="0"/>
                    <a:pt x="63083" y="0"/>
                    <a:pt x="87769" y="0"/>
                  </a:cubicBezTo>
                  <a:cubicBezTo>
                    <a:pt x="98739" y="0"/>
                    <a:pt x="106969" y="8229"/>
                    <a:pt x="106969" y="19200"/>
                  </a:cubicBezTo>
                  <a:cubicBezTo>
                    <a:pt x="104225" y="32913"/>
                    <a:pt x="104225" y="43884"/>
                    <a:pt x="104225" y="54855"/>
                  </a:cubicBezTo>
                  <a:close/>
                  <a:moveTo>
                    <a:pt x="35656" y="71312"/>
                  </a:moveTo>
                  <a:cubicBezTo>
                    <a:pt x="46627" y="71312"/>
                    <a:pt x="57597" y="71312"/>
                    <a:pt x="68569" y="71312"/>
                  </a:cubicBezTo>
                  <a:cubicBezTo>
                    <a:pt x="68569" y="60341"/>
                    <a:pt x="68569" y="49370"/>
                    <a:pt x="68569" y="38399"/>
                  </a:cubicBezTo>
                  <a:cubicBezTo>
                    <a:pt x="57597" y="38399"/>
                    <a:pt x="46627" y="38399"/>
                    <a:pt x="35656" y="38399"/>
                  </a:cubicBezTo>
                  <a:cubicBezTo>
                    <a:pt x="35656" y="49370"/>
                    <a:pt x="35656" y="60341"/>
                    <a:pt x="35656" y="71312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973">
              <a:extLst>
                <a:ext uri="{FF2B5EF4-FFF2-40B4-BE49-F238E27FC236}">
                  <a16:creationId xmlns:a16="http://schemas.microsoft.com/office/drawing/2014/main" id="{3B5119A0-7E4C-44A3-8F90-5BDD0D1E66A5}"/>
                </a:ext>
              </a:extLst>
            </p:cNvPr>
            <p:cNvSpPr/>
            <p:nvPr/>
          </p:nvSpPr>
          <p:spPr>
            <a:xfrm>
              <a:off x="8752243" y="5383524"/>
              <a:ext cx="386731" cy="318160"/>
            </a:xfrm>
            <a:custGeom>
              <a:avLst/>
              <a:gdLst>
                <a:gd name="connsiteX0" fmla="*/ 191994 w 386731"/>
                <a:gd name="connsiteY0" fmla="*/ 2743 h 318160"/>
                <a:gd name="connsiteX1" fmla="*/ 329132 w 386731"/>
                <a:gd name="connsiteY1" fmla="*/ 2743 h 318160"/>
                <a:gd name="connsiteX2" fmla="*/ 386731 w 386731"/>
                <a:gd name="connsiteY2" fmla="*/ 60341 h 318160"/>
                <a:gd name="connsiteX3" fmla="*/ 386731 w 386731"/>
                <a:gd name="connsiteY3" fmla="*/ 260562 h 318160"/>
                <a:gd name="connsiteX4" fmla="*/ 329132 w 386731"/>
                <a:gd name="connsiteY4" fmla="*/ 318161 h 318160"/>
                <a:gd name="connsiteX5" fmla="*/ 57599 w 386731"/>
                <a:gd name="connsiteY5" fmla="*/ 318161 h 318160"/>
                <a:gd name="connsiteX6" fmla="*/ 0 w 386731"/>
                <a:gd name="connsiteY6" fmla="*/ 260562 h 318160"/>
                <a:gd name="connsiteX7" fmla="*/ 0 w 386731"/>
                <a:gd name="connsiteY7" fmla="*/ 60341 h 318160"/>
                <a:gd name="connsiteX8" fmla="*/ 60341 w 386731"/>
                <a:gd name="connsiteY8" fmla="*/ 0 h 318160"/>
                <a:gd name="connsiteX9" fmla="*/ 191994 w 386731"/>
                <a:gd name="connsiteY9" fmla="*/ 2743 h 318160"/>
                <a:gd name="connsiteX10" fmla="*/ 191994 w 386731"/>
                <a:gd name="connsiteY10" fmla="*/ 285247 h 318160"/>
                <a:gd name="connsiteX11" fmla="*/ 329132 w 386731"/>
                <a:gd name="connsiteY11" fmla="*/ 285247 h 318160"/>
                <a:gd name="connsiteX12" fmla="*/ 351076 w 386731"/>
                <a:gd name="connsiteY12" fmla="*/ 263305 h 318160"/>
                <a:gd name="connsiteX13" fmla="*/ 351076 w 386731"/>
                <a:gd name="connsiteY13" fmla="*/ 63083 h 318160"/>
                <a:gd name="connsiteX14" fmla="*/ 329132 w 386731"/>
                <a:gd name="connsiteY14" fmla="*/ 41141 h 318160"/>
                <a:gd name="connsiteX15" fmla="*/ 57599 w 386731"/>
                <a:gd name="connsiteY15" fmla="*/ 41141 h 318160"/>
                <a:gd name="connsiteX16" fmla="*/ 35657 w 386731"/>
                <a:gd name="connsiteY16" fmla="*/ 63083 h 318160"/>
                <a:gd name="connsiteX17" fmla="*/ 35657 w 386731"/>
                <a:gd name="connsiteY17" fmla="*/ 263305 h 318160"/>
                <a:gd name="connsiteX18" fmla="*/ 57599 w 386731"/>
                <a:gd name="connsiteY18" fmla="*/ 285247 h 318160"/>
                <a:gd name="connsiteX19" fmla="*/ 191994 w 386731"/>
                <a:gd name="connsiteY19" fmla="*/ 285247 h 3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6731" h="318160">
                  <a:moveTo>
                    <a:pt x="191994" y="2743"/>
                  </a:moveTo>
                  <a:cubicBezTo>
                    <a:pt x="238621" y="2743"/>
                    <a:pt x="282506" y="2743"/>
                    <a:pt x="329132" y="2743"/>
                  </a:cubicBezTo>
                  <a:cubicBezTo>
                    <a:pt x="364789" y="2743"/>
                    <a:pt x="386731" y="24685"/>
                    <a:pt x="386731" y="60341"/>
                  </a:cubicBezTo>
                  <a:cubicBezTo>
                    <a:pt x="386731" y="126167"/>
                    <a:pt x="386731" y="194736"/>
                    <a:pt x="386731" y="260562"/>
                  </a:cubicBezTo>
                  <a:cubicBezTo>
                    <a:pt x="386731" y="296218"/>
                    <a:pt x="364789" y="318161"/>
                    <a:pt x="329132" y="318161"/>
                  </a:cubicBezTo>
                  <a:cubicBezTo>
                    <a:pt x="238621" y="318161"/>
                    <a:pt x="148110" y="318161"/>
                    <a:pt x="57599" y="318161"/>
                  </a:cubicBezTo>
                  <a:cubicBezTo>
                    <a:pt x="21943" y="318161"/>
                    <a:pt x="0" y="296218"/>
                    <a:pt x="0" y="260562"/>
                  </a:cubicBezTo>
                  <a:cubicBezTo>
                    <a:pt x="0" y="194736"/>
                    <a:pt x="0" y="128909"/>
                    <a:pt x="0" y="60341"/>
                  </a:cubicBezTo>
                  <a:cubicBezTo>
                    <a:pt x="0" y="21942"/>
                    <a:pt x="19200" y="0"/>
                    <a:pt x="60341" y="0"/>
                  </a:cubicBezTo>
                  <a:cubicBezTo>
                    <a:pt x="104227" y="2743"/>
                    <a:pt x="148110" y="2743"/>
                    <a:pt x="191994" y="2743"/>
                  </a:cubicBezTo>
                  <a:close/>
                  <a:moveTo>
                    <a:pt x="191994" y="285247"/>
                  </a:moveTo>
                  <a:cubicBezTo>
                    <a:pt x="238621" y="285247"/>
                    <a:pt x="282506" y="285247"/>
                    <a:pt x="329132" y="285247"/>
                  </a:cubicBezTo>
                  <a:cubicBezTo>
                    <a:pt x="345590" y="285247"/>
                    <a:pt x="351076" y="279761"/>
                    <a:pt x="351076" y="263305"/>
                  </a:cubicBezTo>
                  <a:cubicBezTo>
                    <a:pt x="351076" y="197478"/>
                    <a:pt x="351076" y="128909"/>
                    <a:pt x="351076" y="63083"/>
                  </a:cubicBezTo>
                  <a:cubicBezTo>
                    <a:pt x="351076" y="46627"/>
                    <a:pt x="345590" y="41141"/>
                    <a:pt x="329132" y="41141"/>
                  </a:cubicBezTo>
                  <a:cubicBezTo>
                    <a:pt x="238621" y="41141"/>
                    <a:pt x="148110" y="41141"/>
                    <a:pt x="57599" y="41141"/>
                  </a:cubicBezTo>
                  <a:cubicBezTo>
                    <a:pt x="41142" y="41141"/>
                    <a:pt x="35657" y="46627"/>
                    <a:pt x="35657" y="63083"/>
                  </a:cubicBezTo>
                  <a:cubicBezTo>
                    <a:pt x="35657" y="128909"/>
                    <a:pt x="35657" y="194736"/>
                    <a:pt x="35657" y="263305"/>
                  </a:cubicBezTo>
                  <a:cubicBezTo>
                    <a:pt x="35657" y="279761"/>
                    <a:pt x="41142" y="285247"/>
                    <a:pt x="57599" y="285247"/>
                  </a:cubicBezTo>
                  <a:cubicBezTo>
                    <a:pt x="101483" y="285247"/>
                    <a:pt x="148110" y="285247"/>
                    <a:pt x="191994" y="285247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3">
              <a:extLst>
                <a:ext uri="{FF2B5EF4-FFF2-40B4-BE49-F238E27FC236}">
                  <a16:creationId xmlns:a16="http://schemas.microsoft.com/office/drawing/2014/main" id="{221029C3-7297-4FAC-893D-30C922FD6BEC}"/>
                </a:ext>
              </a:extLst>
            </p:cNvPr>
            <p:cNvGrpSpPr/>
            <p:nvPr/>
          </p:nvGrpSpPr>
          <p:grpSpPr>
            <a:xfrm>
              <a:off x="8815328" y="5441122"/>
              <a:ext cx="263304" cy="191993"/>
              <a:chOff x="8815328" y="5441122"/>
              <a:chExt cx="263304" cy="191993"/>
            </a:xfrm>
            <a:solidFill>
              <a:srgbClr val="00BADE"/>
            </a:solidFill>
          </p:grpSpPr>
          <p:sp>
            <p:nvSpPr>
              <p:cNvPr id="39" name="Freeform 975">
                <a:extLst>
                  <a:ext uri="{FF2B5EF4-FFF2-40B4-BE49-F238E27FC236}">
                    <a16:creationId xmlns:a16="http://schemas.microsoft.com/office/drawing/2014/main" id="{C3EC2329-2FD1-4AF4-89A5-15E2BDB57D0E}"/>
                  </a:ext>
                </a:extLst>
              </p:cNvPr>
              <p:cNvSpPr/>
              <p:nvPr/>
            </p:nvSpPr>
            <p:spPr>
              <a:xfrm>
                <a:off x="8815328" y="5441122"/>
                <a:ext cx="263304" cy="101482"/>
              </a:xfrm>
              <a:custGeom>
                <a:avLst/>
                <a:gdLst>
                  <a:gd name="connsiteX0" fmla="*/ 244105 w 263304"/>
                  <a:gd name="connsiteY0" fmla="*/ 0 h 101482"/>
                  <a:gd name="connsiteX1" fmla="*/ 263305 w 263304"/>
                  <a:gd name="connsiteY1" fmla="*/ 30170 h 101482"/>
                  <a:gd name="connsiteX2" fmla="*/ 252333 w 263304"/>
                  <a:gd name="connsiteY2" fmla="*/ 38399 h 101482"/>
                  <a:gd name="connsiteX3" fmla="*/ 181022 w 263304"/>
                  <a:gd name="connsiteY3" fmla="*/ 82283 h 101482"/>
                  <a:gd name="connsiteX4" fmla="*/ 153594 w 263304"/>
                  <a:gd name="connsiteY4" fmla="*/ 82283 h 101482"/>
                  <a:gd name="connsiteX5" fmla="*/ 106967 w 263304"/>
                  <a:gd name="connsiteY5" fmla="*/ 57598 h 101482"/>
                  <a:gd name="connsiteX6" fmla="*/ 90511 w 263304"/>
                  <a:gd name="connsiteY6" fmla="*/ 57598 h 101482"/>
                  <a:gd name="connsiteX7" fmla="*/ 19198 w 263304"/>
                  <a:gd name="connsiteY7" fmla="*/ 101482 h 101482"/>
                  <a:gd name="connsiteX8" fmla="*/ 0 w 263304"/>
                  <a:gd name="connsiteY8" fmla="*/ 71312 h 101482"/>
                  <a:gd name="connsiteX9" fmla="*/ 60340 w 263304"/>
                  <a:gd name="connsiteY9" fmla="*/ 35656 h 101482"/>
                  <a:gd name="connsiteX10" fmla="*/ 131653 w 263304"/>
                  <a:gd name="connsiteY10" fmla="*/ 32913 h 101482"/>
                  <a:gd name="connsiteX11" fmla="*/ 164566 w 263304"/>
                  <a:gd name="connsiteY11" fmla="*/ 46627 h 101482"/>
                  <a:gd name="connsiteX12" fmla="*/ 197478 w 263304"/>
                  <a:gd name="connsiteY12" fmla="*/ 30170 h 101482"/>
                  <a:gd name="connsiteX13" fmla="*/ 244105 w 263304"/>
                  <a:gd name="connsiteY13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304" h="101482">
                    <a:moveTo>
                      <a:pt x="244105" y="0"/>
                    </a:moveTo>
                    <a:cubicBezTo>
                      <a:pt x="249591" y="10971"/>
                      <a:pt x="255077" y="19199"/>
                      <a:pt x="263305" y="30170"/>
                    </a:cubicBezTo>
                    <a:cubicBezTo>
                      <a:pt x="260563" y="32913"/>
                      <a:pt x="255077" y="35656"/>
                      <a:pt x="252333" y="38399"/>
                    </a:cubicBezTo>
                    <a:cubicBezTo>
                      <a:pt x="227649" y="52113"/>
                      <a:pt x="205708" y="65827"/>
                      <a:pt x="181022" y="82283"/>
                    </a:cubicBezTo>
                    <a:cubicBezTo>
                      <a:pt x="172794" y="87768"/>
                      <a:pt x="164566" y="87768"/>
                      <a:pt x="153594" y="82283"/>
                    </a:cubicBezTo>
                    <a:cubicBezTo>
                      <a:pt x="137138" y="74054"/>
                      <a:pt x="120681" y="65827"/>
                      <a:pt x="106967" y="57598"/>
                    </a:cubicBezTo>
                    <a:cubicBezTo>
                      <a:pt x="101481" y="54856"/>
                      <a:pt x="95997" y="54856"/>
                      <a:pt x="90511" y="57598"/>
                    </a:cubicBezTo>
                    <a:cubicBezTo>
                      <a:pt x="68569" y="71312"/>
                      <a:pt x="43884" y="85025"/>
                      <a:pt x="19198" y="101482"/>
                    </a:cubicBezTo>
                    <a:cubicBezTo>
                      <a:pt x="13714" y="90511"/>
                      <a:pt x="8228" y="82283"/>
                      <a:pt x="0" y="71312"/>
                    </a:cubicBezTo>
                    <a:cubicBezTo>
                      <a:pt x="19198" y="57598"/>
                      <a:pt x="41142" y="46627"/>
                      <a:pt x="60340" y="35656"/>
                    </a:cubicBezTo>
                    <a:cubicBezTo>
                      <a:pt x="101481" y="10971"/>
                      <a:pt x="87767" y="10971"/>
                      <a:pt x="131653" y="32913"/>
                    </a:cubicBezTo>
                    <a:cubicBezTo>
                      <a:pt x="142623" y="38399"/>
                      <a:pt x="153594" y="49370"/>
                      <a:pt x="164566" y="46627"/>
                    </a:cubicBezTo>
                    <a:cubicBezTo>
                      <a:pt x="175536" y="46627"/>
                      <a:pt x="186508" y="35656"/>
                      <a:pt x="197478" y="30170"/>
                    </a:cubicBezTo>
                    <a:cubicBezTo>
                      <a:pt x="211192" y="19199"/>
                      <a:pt x="227649" y="10971"/>
                      <a:pt x="244105" y="0"/>
                    </a:cubicBez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976">
                <a:extLst>
                  <a:ext uri="{FF2B5EF4-FFF2-40B4-BE49-F238E27FC236}">
                    <a16:creationId xmlns:a16="http://schemas.microsoft.com/office/drawing/2014/main" id="{00603C15-9B1A-4185-9A13-4D2020B714C3}"/>
                  </a:ext>
                </a:extLst>
              </p:cNvPr>
              <p:cNvSpPr/>
              <p:nvPr/>
            </p:nvSpPr>
            <p:spPr>
              <a:xfrm>
                <a:off x="9032005" y="5528890"/>
                <a:ext cx="32913" cy="104225"/>
              </a:xfrm>
              <a:custGeom>
                <a:avLst/>
                <a:gdLst>
                  <a:gd name="connsiteX0" fmla="*/ 0 w 32913"/>
                  <a:gd name="connsiteY0" fmla="*/ 0 h 104225"/>
                  <a:gd name="connsiteX1" fmla="*/ 32914 w 32913"/>
                  <a:gd name="connsiteY1" fmla="*/ 0 h 104225"/>
                  <a:gd name="connsiteX2" fmla="*/ 32914 w 32913"/>
                  <a:gd name="connsiteY2" fmla="*/ 104225 h 104225"/>
                  <a:gd name="connsiteX3" fmla="*/ 0 w 32913"/>
                  <a:gd name="connsiteY3" fmla="*/ 104225 h 104225"/>
                  <a:gd name="connsiteX4" fmla="*/ 0 w 32913"/>
                  <a:gd name="connsiteY4" fmla="*/ 0 h 10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3" h="104225">
                    <a:moveTo>
                      <a:pt x="0" y="0"/>
                    </a:moveTo>
                    <a:cubicBezTo>
                      <a:pt x="10972" y="0"/>
                      <a:pt x="21942" y="0"/>
                      <a:pt x="32914" y="0"/>
                    </a:cubicBezTo>
                    <a:cubicBezTo>
                      <a:pt x="32914" y="35656"/>
                      <a:pt x="32914" y="68569"/>
                      <a:pt x="32914" y="104225"/>
                    </a:cubicBezTo>
                    <a:cubicBezTo>
                      <a:pt x="21942" y="104225"/>
                      <a:pt x="10972" y="104225"/>
                      <a:pt x="0" y="104225"/>
                    </a:cubicBezTo>
                    <a:cubicBezTo>
                      <a:pt x="0" y="68569"/>
                      <a:pt x="0" y="32913"/>
                      <a:pt x="0" y="0"/>
                    </a:cubicBez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977">
                <a:extLst>
                  <a:ext uri="{FF2B5EF4-FFF2-40B4-BE49-F238E27FC236}">
                    <a16:creationId xmlns:a16="http://schemas.microsoft.com/office/drawing/2014/main" id="{F14EB9C9-8718-40DF-8455-C96F4BD7F188}"/>
                  </a:ext>
                </a:extLst>
              </p:cNvPr>
              <p:cNvSpPr/>
              <p:nvPr/>
            </p:nvSpPr>
            <p:spPr>
              <a:xfrm>
                <a:off x="8894867" y="5545347"/>
                <a:ext cx="32913" cy="85025"/>
              </a:xfrm>
              <a:custGeom>
                <a:avLst/>
                <a:gdLst>
                  <a:gd name="connsiteX0" fmla="*/ 32914 w 32913"/>
                  <a:gd name="connsiteY0" fmla="*/ 0 h 85025"/>
                  <a:gd name="connsiteX1" fmla="*/ 32914 w 32913"/>
                  <a:gd name="connsiteY1" fmla="*/ 85026 h 85025"/>
                  <a:gd name="connsiteX2" fmla="*/ 0 w 32913"/>
                  <a:gd name="connsiteY2" fmla="*/ 85026 h 85025"/>
                  <a:gd name="connsiteX3" fmla="*/ 0 w 32913"/>
                  <a:gd name="connsiteY3" fmla="*/ 0 h 85025"/>
                  <a:gd name="connsiteX4" fmla="*/ 32914 w 32913"/>
                  <a:gd name="connsiteY4" fmla="*/ 0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3" h="85025">
                    <a:moveTo>
                      <a:pt x="32914" y="0"/>
                    </a:moveTo>
                    <a:cubicBezTo>
                      <a:pt x="32914" y="30171"/>
                      <a:pt x="32914" y="57598"/>
                      <a:pt x="32914" y="85026"/>
                    </a:cubicBezTo>
                    <a:cubicBezTo>
                      <a:pt x="21942" y="85026"/>
                      <a:pt x="10972" y="85026"/>
                      <a:pt x="0" y="85026"/>
                    </a:cubicBezTo>
                    <a:cubicBezTo>
                      <a:pt x="0" y="57598"/>
                      <a:pt x="0" y="27428"/>
                      <a:pt x="0" y="0"/>
                    </a:cubicBezTo>
                    <a:cubicBezTo>
                      <a:pt x="8228" y="0"/>
                      <a:pt x="21942" y="0"/>
                      <a:pt x="32914" y="0"/>
                    </a:cubicBez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978">
                <a:extLst>
                  <a:ext uri="{FF2B5EF4-FFF2-40B4-BE49-F238E27FC236}">
                    <a16:creationId xmlns:a16="http://schemas.microsoft.com/office/drawing/2014/main" id="{EEA06FFE-3CB2-450B-9F14-261352122BCB}"/>
                  </a:ext>
                </a:extLst>
              </p:cNvPr>
              <p:cNvSpPr/>
              <p:nvPr/>
            </p:nvSpPr>
            <p:spPr>
              <a:xfrm>
                <a:off x="8963436" y="5564546"/>
                <a:ext cx="32913" cy="68569"/>
              </a:xfrm>
              <a:custGeom>
                <a:avLst/>
                <a:gdLst>
                  <a:gd name="connsiteX0" fmla="*/ 32914 w 32913"/>
                  <a:gd name="connsiteY0" fmla="*/ 68569 h 68569"/>
                  <a:gd name="connsiteX1" fmla="*/ 0 w 32913"/>
                  <a:gd name="connsiteY1" fmla="*/ 68569 h 68569"/>
                  <a:gd name="connsiteX2" fmla="*/ 0 w 32913"/>
                  <a:gd name="connsiteY2" fmla="*/ 0 h 68569"/>
                  <a:gd name="connsiteX3" fmla="*/ 32914 w 32913"/>
                  <a:gd name="connsiteY3" fmla="*/ 0 h 68569"/>
                  <a:gd name="connsiteX4" fmla="*/ 32914 w 32913"/>
                  <a:gd name="connsiteY4" fmla="*/ 68569 h 6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3" h="68569">
                    <a:moveTo>
                      <a:pt x="32914" y="68569"/>
                    </a:moveTo>
                    <a:cubicBezTo>
                      <a:pt x="21942" y="68569"/>
                      <a:pt x="10972" y="68569"/>
                      <a:pt x="0" y="68569"/>
                    </a:cubicBezTo>
                    <a:cubicBezTo>
                      <a:pt x="0" y="46626"/>
                      <a:pt x="0" y="21942"/>
                      <a:pt x="0" y="0"/>
                    </a:cubicBezTo>
                    <a:cubicBezTo>
                      <a:pt x="10972" y="0"/>
                      <a:pt x="21942" y="0"/>
                      <a:pt x="32914" y="0"/>
                    </a:cubicBezTo>
                    <a:cubicBezTo>
                      <a:pt x="32914" y="21942"/>
                      <a:pt x="32914" y="43884"/>
                      <a:pt x="32914" y="68569"/>
                    </a:cubicBez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979">
                <a:extLst>
                  <a:ext uri="{FF2B5EF4-FFF2-40B4-BE49-F238E27FC236}">
                    <a16:creationId xmlns:a16="http://schemas.microsoft.com/office/drawing/2014/main" id="{EFB5B3ED-49C0-45F5-8C00-B28DA7103F43}"/>
                  </a:ext>
                </a:extLst>
              </p:cNvPr>
              <p:cNvSpPr/>
              <p:nvPr/>
            </p:nvSpPr>
            <p:spPr>
              <a:xfrm>
                <a:off x="8823556" y="5561803"/>
                <a:ext cx="32913" cy="68569"/>
              </a:xfrm>
              <a:custGeom>
                <a:avLst/>
                <a:gdLst>
                  <a:gd name="connsiteX0" fmla="*/ 0 w 32913"/>
                  <a:gd name="connsiteY0" fmla="*/ 68569 h 68569"/>
                  <a:gd name="connsiteX1" fmla="*/ 0 w 32913"/>
                  <a:gd name="connsiteY1" fmla="*/ 0 h 68569"/>
                  <a:gd name="connsiteX2" fmla="*/ 32914 w 32913"/>
                  <a:gd name="connsiteY2" fmla="*/ 0 h 68569"/>
                  <a:gd name="connsiteX3" fmla="*/ 32914 w 32913"/>
                  <a:gd name="connsiteY3" fmla="*/ 68569 h 68569"/>
                  <a:gd name="connsiteX4" fmla="*/ 0 w 32913"/>
                  <a:gd name="connsiteY4" fmla="*/ 68569 h 6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3" h="68569">
                    <a:moveTo>
                      <a:pt x="0" y="68569"/>
                    </a:moveTo>
                    <a:cubicBezTo>
                      <a:pt x="0" y="43884"/>
                      <a:pt x="0" y="21942"/>
                      <a:pt x="0" y="0"/>
                    </a:cubicBezTo>
                    <a:cubicBezTo>
                      <a:pt x="10970" y="0"/>
                      <a:pt x="21942" y="0"/>
                      <a:pt x="32914" y="0"/>
                    </a:cubicBezTo>
                    <a:cubicBezTo>
                      <a:pt x="32914" y="21942"/>
                      <a:pt x="32914" y="46626"/>
                      <a:pt x="32914" y="68569"/>
                    </a:cubicBezTo>
                    <a:cubicBezTo>
                      <a:pt x="21942" y="68569"/>
                      <a:pt x="10970" y="68569"/>
                      <a:pt x="0" y="68569"/>
                    </a:cubicBez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7FE7EF1-6D6E-406A-ACC0-5575E292E5C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098" y="4025103"/>
            <a:ext cx="888654" cy="8886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903C269-BB11-4BFF-A46D-3E7FC3265624}"/>
              </a:ext>
            </a:extLst>
          </p:cNvPr>
          <p:cNvSpPr txBox="1"/>
          <p:nvPr/>
        </p:nvSpPr>
        <p:spPr>
          <a:xfrm>
            <a:off x="10088575" y="4048630"/>
            <a:ext cx="194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Einstellungen</a:t>
            </a:r>
            <a:r>
              <a:rPr lang="en-US" b="1" dirty="0">
                <a:solidFill>
                  <a:srgbClr val="000000"/>
                </a:solidFill>
              </a:rPr>
              <a:t> &amp; </a:t>
            </a:r>
            <a:r>
              <a:rPr lang="en-US" b="1" dirty="0" err="1">
                <a:solidFill>
                  <a:srgbClr val="000000"/>
                </a:solidFill>
              </a:rPr>
              <a:t>Persönlichkeit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CB6A48-DA40-4ADD-9CA2-98D141610E97}"/>
              </a:ext>
            </a:extLst>
          </p:cNvPr>
          <p:cNvSpPr txBox="1"/>
          <p:nvPr/>
        </p:nvSpPr>
        <p:spPr>
          <a:xfrm>
            <a:off x="10176238" y="5183309"/>
            <a:ext cx="194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Werte</a:t>
            </a:r>
            <a:r>
              <a:rPr lang="en-US" b="1" dirty="0">
                <a:solidFill>
                  <a:srgbClr val="000000"/>
                </a:solidFill>
              </a:rPr>
              <a:t> &amp; </a:t>
            </a:r>
          </a:p>
          <a:p>
            <a:r>
              <a:rPr lang="en-US" b="1" dirty="0" err="1">
                <a:solidFill>
                  <a:srgbClr val="000000"/>
                </a:solidFill>
              </a:rPr>
              <a:t>Glaube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F4F595-F6F4-4E07-958F-547E68BD5D24}"/>
              </a:ext>
            </a:extLst>
          </p:cNvPr>
          <p:cNvSpPr txBox="1"/>
          <p:nvPr/>
        </p:nvSpPr>
        <p:spPr>
          <a:xfrm>
            <a:off x="10088575" y="3000638"/>
            <a:ext cx="194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Aktivitäten</a:t>
            </a:r>
            <a:r>
              <a:rPr lang="en-US" b="1" dirty="0">
                <a:solidFill>
                  <a:srgbClr val="000000"/>
                </a:solidFill>
              </a:rPr>
              <a:t> &amp; </a:t>
            </a:r>
            <a:r>
              <a:rPr lang="en-US" b="1" dirty="0" err="1">
                <a:solidFill>
                  <a:srgbClr val="000000"/>
                </a:solidFill>
              </a:rPr>
              <a:t>Interessen</a:t>
            </a:r>
            <a:endParaRPr lang="en-I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1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8C633C-5B5E-2E41-851D-32E523D6A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174" y="557210"/>
            <a:ext cx="4071491" cy="40841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043B3-254B-44F4-A757-DB1CCF1DF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1960" y="1538572"/>
            <a:ext cx="5250614" cy="497570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/>
            <a:r>
              <a:rPr lang="en-US" dirty="0"/>
              <a:t>Von </a:t>
            </a:r>
            <a:r>
              <a:rPr lang="en-US" dirty="0" err="1"/>
              <a:t>allen</a:t>
            </a:r>
            <a:r>
              <a:rPr lang="en-US" dirty="0"/>
              <a:t> von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untersuchten</a:t>
            </a:r>
            <a:r>
              <a:rPr lang="en-US" dirty="0"/>
              <a:t> </a:t>
            </a:r>
            <a:r>
              <a:rPr lang="en-US" dirty="0" err="1"/>
              <a:t>Segmenten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es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Lebensmittelunternehmen</a:t>
            </a:r>
            <a:r>
              <a:rPr lang="en-US" dirty="0"/>
              <a:t> </a:t>
            </a:r>
            <a:r>
              <a:rPr lang="en-US" dirty="0" err="1"/>
              <a:t>wahrscheinlich</a:t>
            </a:r>
            <a:r>
              <a:rPr lang="en-US" dirty="0"/>
              <a:t> am </a:t>
            </a:r>
            <a:r>
              <a:rPr lang="en-US" dirty="0" err="1"/>
              <a:t>vorteilhaftesten</a:t>
            </a:r>
            <a:r>
              <a:rPr lang="en-US" dirty="0"/>
              <a:t>, das </a:t>
            </a:r>
            <a:r>
              <a:rPr lang="en-US" dirty="0" err="1"/>
              <a:t>Verbraucherverhalten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untersuchen</a:t>
            </a:r>
            <a:r>
              <a:rPr lang="en-US" dirty="0"/>
              <a:t>, um es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verstehen: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die </a:t>
            </a:r>
            <a:r>
              <a:rPr lang="en-US" b="1" dirty="0" err="1"/>
              <a:t>Entscheidung</a:t>
            </a:r>
            <a:r>
              <a:rPr lang="en-US" b="1" dirty="0"/>
              <a:t>, </a:t>
            </a:r>
            <a:r>
              <a:rPr lang="en-US" b="1" dirty="0" err="1"/>
              <a:t>warum</a:t>
            </a:r>
            <a:r>
              <a:rPr lang="en-US" b="1" dirty="0"/>
              <a:t> </a:t>
            </a:r>
            <a:r>
              <a:rPr lang="en-US" b="1" dirty="0" err="1"/>
              <a:t>ältere</a:t>
            </a:r>
            <a:r>
              <a:rPr lang="en-US" b="1" dirty="0"/>
              <a:t> </a:t>
            </a:r>
            <a:r>
              <a:rPr lang="en-US" b="1" dirty="0" err="1"/>
              <a:t>Kunden</a:t>
            </a:r>
            <a:r>
              <a:rPr lang="en-US" b="1" dirty="0"/>
              <a:t> </a:t>
            </a:r>
            <a:r>
              <a:rPr lang="en-US" b="1" dirty="0" err="1"/>
              <a:t>bestimmte</a:t>
            </a:r>
            <a:r>
              <a:rPr lang="en-US" b="1" dirty="0"/>
              <a:t> </a:t>
            </a:r>
            <a:r>
              <a:rPr lang="en-US" b="1" dirty="0" err="1"/>
              <a:t>Produkte</a:t>
            </a:r>
            <a:r>
              <a:rPr lang="en-US" b="1" dirty="0"/>
              <a:t> </a:t>
            </a:r>
            <a:r>
              <a:rPr lang="en-US" b="1" dirty="0" err="1"/>
              <a:t>kaufen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was </a:t>
            </a:r>
            <a:r>
              <a:rPr lang="en-US" b="1" dirty="0" err="1"/>
              <a:t>Senioren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diesen</a:t>
            </a:r>
            <a:r>
              <a:rPr lang="en-US" b="1" dirty="0"/>
              <a:t> </a:t>
            </a:r>
            <a:r>
              <a:rPr lang="en-US" b="1" dirty="0" err="1"/>
              <a:t>Kaufentscheidungen</a:t>
            </a:r>
            <a:r>
              <a:rPr lang="en-US" b="1" dirty="0"/>
              <a:t> </a:t>
            </a:r>
            <a:r>
              <a:rPr lang="en-US" b="1" dirty="0" err="1"/>
              <a:t>bewegt</a:t>
            </a:r>
            <a:endParaRPr lang="en-US" b="1" dirty="0"/>
          </a:p>
          <a:p>
            <a:pPr marL="0" indent="0"/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Taktik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eingesetzt</a:t>
            </a:r>
            <a:r>
              <a:rPr lang="en-US" dirty="0"/>
              <a:t>, um den </a:t>
            </a:r>
            <a:r>
              <a:rPr lang="en-US" dirty="0" err="1"/>
              <a:t>Entscheidungsprozess</a:t>
            </a:r>
            <a:r>
              <a:rPr lang="en-US" dirty="0"/>
              <a:t> der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verstehen und </a:t>
            </a:r>
            <a:r>
              <a:rPr lang="en-US" dirty="0" err="1"/>
              <a:t>Einblicke</a:t>
            </a:r>
            <a:r>
              <a:rPr lang="en-US" dirty="0"/>
              <a:t> in </a:t>
            </a:r>
            <a:r>
              <a:rPr lang="en-US" dirty="0" err="1"/>
              <a:t>ihn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gewinnen</a:t>
            </a:r>
            <a:r>
              <a:rPr lang="en-US" dirty="0"/>
              <a:t>, </a:t>
            </a:r>
            <a:r>
              <a:rPr lang="en-US" dirty="0" err="1"/>
              <a:t>damit</a:t>
            </a:r>
            <a:r>
              <a:rPr lang="en-US" dirty="0"/>
              <a:t> Sie die Marketing-, </a:t>
            </a:r>
            <a:r>
              <a:rPr lang="en-US" dirty="0" err="1"/>
              <a:t>Marken</a:t>
            </a:r>
            <a:r>
              <a:rPr lang="en-US" dirty="0"/>
              <a:t>- und </a:t>
            </a:r>
            <a:r>
              <a:rPr lang="en-US" dirty="0" err="1"/>
              <a:t>Verpackungsstrategie</a:t>
            </a:r>
            <a:r>
              <a:rPr lang="en-US" dirty="0"/>
              <a:t> des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auf die </a:t>
            </a:r>
            <a:r>
              <a:rPr lang="en-US" dirty="0" err="1"/>
              <a:t>Bedürfnisse</a:t>
            </a:r>
            <a:r>
              <a:rPr lang="en-US" dirty="0"/>
              <a:t> der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abstimmen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 </a:t>
            </a:r>
          </a:p>
          <a:p>
            <a:pPr marL="0" indent="0"/>
            <a:r>
              <a:rPr lang="en-US" dirty="0"/>
              <a:t>Dies </a:t>
            </a:r>
            <a:r>
              <a:rPr lang="en-US" dirty="0" err="1"/>
              <a:t>unterstützt</a:t>
            </a:r>
            <a:r>
              <a:rPr lang="en-US" dirty="0"/>
              <a:t> die </a:t>
            </a:r>
            <a:r>
              <a:rPr lang="en-US" dirty="0" err="1"/>
              <a:t>Handlungsfähigkeit</a:t>
            </a:r>
            <a:r>
              <a:rPr lang="en-US" dirty="0"/>
              <a:t> und </a:t>
            </a:r>
            <a:r>
              <a:rPr lang="en-US" dirty="0" err="1"/>
              <a:t>Stabilität</a:t>
            </a:r>
            <a:r>
              <a:rPr lang="en-US" dirty="0"/>
              <a:t> in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Produktplanung</a:t>
            </a:r>
            <a:r>
              <a:rPr lang="en-US" dirty="0"/>
              <a:t> und </a:t>
            </a:r>
            <a:r>
              <a:rPr lang="en-US" dirty="0" err="1"/>
              <a:t>Ihrem</a:t>
            </a:r>
            <a:r>
              <a:rPr lang="en-US" dirty="0"/>
              <a:t> Marketing!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98C44-0FDF-472C-8ECC-3A9DD1A0A4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30143" y="534771"/>
            <a:ext cx="2667322" cy="582221"/>
          </a:xfrm>
          <a:solidFill>
            <a:srgbClr val="FFD100"/>
          </a:solidFill>
        </p:spPr>
        <p:txBody>
          <a:bodyPr anchor="ctr">
            <a:normAutofit lnSpcReduction="10000"/>
          </a:bodyPr>
          <a:lstStyle/>
          <a:p>
            <a:r>
              <a:rPr lang="en-US" dirty="0" err="1"/>
              <a:t>Verhalten</a:t>
            </a:r>
            <a:r>
              <a:rPr lang="en-US" dirty="0"/>
              <a:t>:</a:t>
            </a:r>
            <a:endParaRPr lang="en-IE" dirty="0"/>
          </a:p>
        </p:txBody>
      </p:sp>
      <p:pic>
        <p:nvPicPr>
          <p:cNvPr id="5" name="Graphic 4" descr="Brain in head outline">
            <a:extLst>
              <a:ext uri="{FF2B5EF4-FFF2-40B4-BE49-F238E27FC236}">
                <a16:creationId xmlns:a16="http://schemas.microsoft.com/office/drawing/2014/main" id="{419E2442-03A1-47DD-9880-ECD24A74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817" y="42942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4FDA4-4DDE-4C69-94DC-6182578D0691}"/>
              </a:ext>
            </a:extLst>
          </p:cNvPr>
          <p:cNvSpPr txBox="1"/>
          <p:nvPr/>
        </p:nvSpPr>
        <p:spPr>
          <a:xfrm>
            <a:off x="7128174" y="4790731"/>
            <a:ext cx="506382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Kennen</a:t>
            </a:r>
            <a:r>
              <a:rPr lang="en-US" dirty="0">
                <a:solidFill>
                  <a:srgbClr val="000000"/>
                </a:solidFill>
              </a:rPr>
              <a:t> Sie die </a:t>
            </a:r>
            <a:r>
              <a:rPr lang="en-US" dirty="0" err="1">
                <a:solidFill>
                  <a:srgbClr val="000000"/>
                </a:solidFill>
              </a:rPr>
              <a:t>verschiedenen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Arten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Verbraucherverhaltens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wie</a:t>
            </a:r>
            <a:r>
              <a:rPr lang="en-US" dirty="0">
                <a:solidFill>
                  <a:srgbClr val="000000"/>
                </a:solidFill>
              </a:rPr>
              <a:t> z. B.:</a:t>
            </a:r>
          </a:p>
          <a:p>
            <a:r>
              <a:rPr lang="en-US" dirty="0">
                <a:solidFill>
                  <a:srgbClr val="000000"/>
                </a:solidFill>
              </a:rPr>
              <a:t>- Routine-/</a:t>
            </a:r>
            <a:r>
              <a:rPr lang="en-US" dirty="0" err="1">
                <a:solidFill>
                  <a:srgbClr val="000000"/>
                </a:solidFill>
              </a:rPr>
              <a:t>Gewohnheitskäufe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 err="1">
                <a:solidFill>
                  <a:srgbClr val="000000"/>
                </a:solidFill>
              </a:rPr>
              <a:t>Werbekauf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 err="1">
                <a:solidFill>
                  <a:srgbClr val="000000"/>
                </a:solidFill>
              </a:rPr>
              <a:t>Informierter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investigativer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Kauf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 err="1">
                <a:solidFill>
                  <a:srgbClr val="000000"/>
                </a:solidFill>
              </a:rPr>
              <a:t>Impulsiver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Kauf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87792A-96FB-7B4F-B501-D45490B03C9F}"/>
              </a:ext>
            </a:extLst>
          </p:cNvPr>
          <p:cNvSpPr txBox="1"/>
          <p:nvPr/>
        </p:nvSpPr>
        <p:spPr>
          <a:xfrm>
            <a:off x="7961745" y="1367482"/>
            <a:ext cx="6465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Phase der Customer Journey</a:t>
            </a:r>
            <a:endParaRPr lang="en-IE" sz="900" b="1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E1CEA-E996-6A4F-AEB4-498ADA05A423}"/>
              </a:ext>
            </a:extLst>
          </p:cNvPr>
          <p:cNvSpPr txBox="1"/>
          <p:nvPr/>
        </p:nvSpPr>
        <p:spPr>
          <a:xfrm>
            <a:off x="9015845" y="886620"/>
            <a:ext cx="90285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</a:rPr>
              <a:t>Kaufverhalten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98CF82-A98F-CB4F-955B-D1FEB352AD01}"/>
              </a:ext>
            </a:extLst>
          </p:cNvPr>
          <p:cNvSpPr txBox="1"/>
          <p:nvPr/>
        </p:nvSpPr>
        <p:spPr>
          <a:xfrm>
            <a:off x="10298546" y="1561399"/>
            <a:ext cx="7758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</a:rPr>
              <a:t>Anlass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900" b="1" dirty="0" err="1">
                <a:solidFill>
                  <a:srgbClr val="000000"/>
                </a:solidFill>
              </a:rPr>
              <a:t>oder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900" b="1" dirty="0" err="1">
                <a:solidFill>
                  <a:srgbClr val="000000"/>
                </a:solidFill>
              </a:rPr>
              <a:t>Zeitpunkt</a:t>
            </a:r>
            <a:endParaRPr lang="en-IE" sz="900" b="1" dirty="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D31259-57E8-8542-8977-5149DB308233}"/>
              </a:ext>
            </a:extLst>
          </p:cNvPr>
          <p:cNvSpPr txBox="1"/>
          <p:nvPr/>
        </p:nvSpPr>
        <p:spPr>
          <a:xfrm>
            <a:off x="10584873" y="2905268"/>
            <a:ext cx="7758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</a:rPr>
              <a:t>Nutzerrate</a:t>
            </a:r>
            <a:endParaRPr lang="en-IE" sz="900" b="1" dirty="0">
              <a:solidFill>
                <a:srgbClr val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F223D-E88F-744B-A165-E7D2B1AE70F9}"/>
              </a:ext>
            </a:extLst>
          </p:cNvPr>
          <p:cNvSpPr txBox="1"/>
          <p:nvPr/>
        </p:nvSpPr>
        <p:spPr>
          <a:xfrm>
            <a:off x="9660087" y="3926671"/>
            <a:ext cx="86821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</a:rPr>
              <a:t>Gewünschter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900" b="1" dirty="0" err="1">
                <a:solidFill>
                  <a:srgbClr val="000000"/>
                </a:solidFill>
              </a:rPr>
              <a:t>Nutzen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51E292-979C-184A-8040-976DEEB9C175}"/>
              </a:ext>
            </a:extLst>
          </p:cNvPr>
          <p:cNvSpPr txBox="1"/>
          <p:nvPr/>
        </p:nvSpPr>
        <p:spPr>
          <a:xfrm>
            <a:off x="8294255" y="4041340"/>
            <a:ext cx="7758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</a:rPr>
              <a:t>Loyalität</a:t>
            </a:r>
            <a:endParaRPr lang="en-IE" sz="900" b="1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282E5E-2F34-6D4D-AB61-27AF30C0C487}"/>
              </a:ext>
            </a:extLst>
          </p:cNvPr>
          <p:cNvSpPr txBox="1"/>
          <p:nvPr/>
        </p:nvSpPr>
        <p:spPr>
          <a:xfrm>
            <a:off x="7573818" y="2863726"/>
            <a:ext cx="7758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</a:rPr>
              <a:t>Benutzer</a:t>
            </a:r>
            <a:r>
              <a:rPr lang="en-US" sz="900" b="1" dirty="0">
                <a:solidFill>
                  <a:srgbClr val="000000"/>
                </a:solidFill>
              </a:rPr>
              <a:t> Status</a:t>
            </a:r>
            <a:endParaRPr lang="en-IE" sz="900" b="1" dirty="0">
              <a:solidFill>
                <a:srgbClr val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2722F-B5EF-964A-B89F-6F91059E656C}"/>
              </a:ext>
            </a:extLst>
          </p:cNvPr>
          <p:cNvSpPr txBox="1"/>
          <p:nvPr/>
        </p:nvSpPr>
        <p:spPr>
          <a:xfrm>
            <a:off x="8775496" y="2400482"/>
            <a:ext cx="13835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</a:rPr>
              <a:t>Verhaltens</a:t>
            </a:r>
            <a:endParaRPr lang="en-US" sz="1400" b="1" dirty="0">
              <a:solidFill>
                <a:srgbClr val="000000"/>
              </a:solidFill>
            </a:endParaRPr>
          </a:p>
          <a:p>
            <a:pPr algn="ctr"/>
            <a:r>
              <a:rPr lang="en-US" sz="1400" b="1" dirty="0" err="1">
                <a:solidFill>
                  <a:srgbClr val="000000"/>
                </a:solidFill>
              </a:rPr>
              <a:t>segmentierung</a:t>
            </a:r>
            <a:endParaRPr lang="en-IE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38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A2F0E-C05B-4DC6-A032-EEADBB7E96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432" y="1595171"/>
            <a:ext cx="11109679" cy="38677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gerade</a:t>
            </a:r>
            <a:r>
              <a:rPr lang="en-US" dirty="0"/>
              <a:t> die </a:t>
            </a:r>
            <a:r>
              <a:rPr lang="en-US" dirty="0" err="1"/>
              <a:t>üblichen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typischen</a:t>
            </a:r>
            <a:r>
              <a:rPr lang="en-US" dirty="0"/>
              <a:t> </a:t>
            </a:r>
            <a:r>
              <a:rPr lang="en-US" dirty="0" err="1"/>
              <a:t>Marktes</a:t>
            </a:r>
            <a:r>
              <a:rPr lang="en-US" dirty="0"/>
              <a:t> </a:t>
            </a:r>
            <a:r>
              <a:rPr lang="en-US" dirty="0" err="1"/>
              <a:t>erörtert</a:t>
            </a:r>
            <a:r>
              <a:rPr lang="en-US" dirty="0"/>
              <a:t>. </a:t>
            </a:r>
            <a:r>
              <a:rPr lang="en-US" dirty="0" err="1"/>
              <a:t>Studien</a:t>
            </a:r>
            <a:r>
              <a:rPr lang="en-US" dirty="0"/>
              <a:t> </a:t>
            </a:r>
            <a:r>
              <a:rPr lang="en-US" dirty="0" err="1"/>
              <a:t>zeigen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Segmente</a:t>
            </a:r>
            <a:r>
              <a:rPr lang="en-US" dirty="0"/>
              <a:t> 1 bis 3 (</a:t>
            </a:r>
            <a:r>
              <a:rPr lang="en-US" dirty="0" err="1"/>
              <a:t>Geografie</a:t>
            </a:r>
            <a:r>
              <a:rPr lang="en-US" dirty="0"/>
              <a:t>, </a:t>
            </a:r>
            <a:r>
              <a:rPr lang="en-US" dirty="0" err="1"/>
              <a:t>Demografie</a:t>
            </a:r>
            <a:r>
              <a:rPr lang="en-US" dirty="0"/>
              <a:t> und </a:t>
            </a:r>
            <a:r>
              <a:rPr lang="en-US" dirty="0" err="1"/>
              <a:t>Psychografie</a:t>
            </a:r>
            <a:r>
              <a:rPr lang="en-US" dirty="0"/>
              <a:t>) </a:t>
            </a:r>
            <a:r>
              <a:rPr lang="en-US" dirty="0" err="1"/>
              <a:t>beschreibende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Merkmale</a:t>
            </a:r>
            <a:r>
              <a:rPr lang="en-US" dirty="0"/>
              <a:t> der </a:t>
            </a:r>
            <a:r>
              <a:rPr lang="en-US" dirty="0" err="1"/>
              <a:t>Kunden</a:t>
            </a:r>
            <a:r>
              <a:rPr lang="en-US" dirty="0"/>
              <a:t> "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Nachhinein</a:t>
            </a:r>
            <a:r>
              <a:rPr lang="en-US" dirty="0"/>
              <a:t>" </a:t>
            </a:r>
            <a:r>
              <a:rPr lang="en-US" dirty="0" err="1"/>
              <a:t>liefern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und verstehen, was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veranlasst</a:t>
            </a:r>
            <a:r>
              <a:rPr lang="en-US" dirty="0"/>
              <a:t>, </a:t>
            </a:r>
            <a:r>
              <a:rPr lang="en-US" dirty="0" err="1"/>
              <a:t>Käufe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tätigen</a:t>
            </a:r>
            <a:r>
              <a:rPr lang="en-US" dirty="0"/>
              <a:t>!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wissen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b="1" dirty="0" err="1"/>
              <a:t>Produktdesign</a:t>
            </a:r>
            <a:r>
              <a:rPr lang="en-US" b="1" dirty="0"/>
              <a:t> und </a:t>
            </a:r>
            <a:r>
              <a:rPr lang="en-US" b="1" dirty="0" err="1"/>
              <a:t>Kommunikation</a:t>
            </a:r>
            <a:r>
              <a:rPr lang="en-US" b="1" dirty="0"/>
              <a:t> </a:t>
            </a:r>
            <a:r>
              <a:rPr lang="en-US" dirty="0" err="1"/>
              <a:t>hilfreiche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, um die </a:t>
            </a:r>
            <a:r>
              <a:rPr lang="en-US" dirty="0" err="1"/>
              <a:t>Attraktivität</a:t>
            </a:r>
            <a:r>
              <a:rPr lang="en-US" dirty="0"/>
              <a:t> von </a:t>
            </a:r>
            <a:r>
              <a:rPr lang="en-US" dirty="0" err="1"/>
              <a:t>Produkten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steigern</a:t>
            </a:r>
            <a:r>
              <a:rPr lang="en-US" dirty="0"/>
              <a:t>, </a:t>
            </a:r>
            <a:r>
              <a:rPr lang="en-US" dirty="0" err="1"/>
              <a:t>insbesondere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funktionellen</a:t>
            </a:r>
            <a:r>
              <a:rPr lang="en-US" dirty="0"/>
              <a:t> </a:t>
            </a:r>
            <a:r>
              <a:rPr lang="en-US" dirty="0" err="1"/>
              <a:t>Lebensmitteln</a:t>
            </a:r>
            <a:r>
              <a:rPr lang="en-US" dirty="0"/>
              <a:t>, und so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die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nun in </a:t>
            </a:r>
            <a:r>
              <a:rPr lang="en-US" dirty="0" err="1"/>
              <a:t>zwei</a:t>
            </a:r>
            <a:r>
              <a:rPr lang="en-US" dirty="0"/>
              <a:t> Gruppen </a:t>
            </a:r>
            <a:r>
              <a:rPr lang="en-US" dirty="0" err="1"/>
              <a:t>einteilen</a:t>
            </a:r>
            <a:r>
              <a:rPr lang="en-US" dirty="0"/>
              <a:t>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188A3"/>
                </a:solidFill>
              </a:rPr>
              <a:t>Eine auf </a:t>
            </a:r>
            <a:r>
              <a:rPr lang="en-US" b="1" dirty="0" err="1">
                <a:solidFill>
                  <a:srgbClr val="1188A3"/>
                </a:solidFill>
              </a:rPr>
              <a:t>Präferenzen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basierende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Segmentierung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dirty="0"/>
              <a:t>- die das </a:t>
            </a:r>
            <a:r>
              <a:rPr lang="en-US" dirty="0" err="1"/>
              <a:t>Verhalten</a:t>
            </a:r>
            <a:r>
              <a:rPr lang="en-US" dirty="0"/>
              <a:t> </a:t>
            </a:r>
            <a:r>
              <a:rPr lang="en-US" dirty="0" err="1"/>
              <a:t>vorhersagen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(</a:t>
            </a:r>
            <a:r>
              <a:rPr lang="en-US" dirty="0" err="1"/>
              <a:t>gewünschte</a:t>
            </a:r>
            <a:r>
              <a:rPr lang="en-US" dirty="0"/>
              <a:t> </a:t>
            </a:r>
            <a:r>
              <a:rPr lang="en-US" dirty="0" err="1"/>
              <a:t>Eigenschaften</a:t>
            </a:r>
            <a:r>
              <a:rPr lang="en-US" dirty="0"/>
              <a:t> und </a:t>
            </a:r>
            <a:r>
              <a:rPr lang="en-US" dirty="0" err="1"/>
              <a:t>Vorteile</a:t>
            </a:r>
            <a:r>
              <a:rPr lang="en-US" dirty="0"/>
              <a:t>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188A3"/>
                </a:solidFill>
              </a:rPr>
              <a:t>Eine auf </a:t>
            </a:r>
            <a:r>
              <a:rPr lang="en-US" b="1" dirty="0" err="1">
                <a:solidFill>
                  <a:srgbClr val="1188A3"/>
                </a:solidFill>
              </a:rPr>
              <a:t>Merkmalen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basierende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Segmentierung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dirty="0"/>
              <a:t>- die </a:t>
            </a:r>
            <a:r>
              <a:rPr lang="en-US" dirty="0" err="1"/>
              <a:t>Demografie</a:t>
            </a:r>
            <a:r>
              <a:rPr lang="en-US" dirty="0"/>
              <a:t>, Umwelt, </a:t>
            </a:r>
            <a:r>
              <a:rPr lang="en-US" dirty="0" err="1"/>
              <a:t>Physiologie</a:t>
            </a:r>
            <a:r>
              <a:rPr lang="en-US" dirty="0"/>
              <a:t> </a:t>
            </a:r>
            <a:r>
              <a:rPr lang="en-US" dirty="0" err="1"/>
              <a:t>usw</a:t>
            </a:r>
            <a:r>
              <a:rPr lang="en-US" dirty="0"/>
              <a:t>. des </a:t>
            </a:r>
            <a:r>
              <a:rPr lang="en-US" dirty="0" err="1"/>
              <a:t>Marktes</a:t>
            </a:r>
            <a:r>
              <a:rPr lang="en-US" dirty="0"/>
              <a:t> </a:t>
            </a:r>
            <a:r>
              <a:rPr lang="en-US" dirty="0" err="1"/>
              <a:t>berücksichtigt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6B0C-5FF4-4834-BB0C-4A9DEFECDB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432" y="607247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D100"/>
                </a:highlight>
              </a:rPr>
              <a:t>Auf </a:t>
            </a:r>
            <a:r>
              <a:rPr lang="en-US" dirty="0" err="1">
                <a:highlight>
                  <a:srgbClr val="FFD100"/>
                </a:highlight>
              </a:rPr>
              <a:t>welche</a:t>
            </a:r>
            <a:r>
              <a:rPr lang="en-US" dirty="0">
                <a:highlight>
                  <a:srgbClr val="FFD100"/>
                </a:highlight>
              </a:rPr>
              <a:t> </a:t>
            </a:r>
            <a:r>
              <a:rPr lang="en-US" dirty="0" err="1">
                <a:highlight>
                  <a:srgbClr val="FFD100"/>
                </a:highlight>
              </a:rPr>
              <a:t>Marktsegmente</a:t>
            </a:r>
            <a:r>
              <a:rPr lang="en-US" dirty="0">
                <a:highlight>
                  <a:srgbClr val="FFD100"/>
                </a:highlight>
              </a:rPr>
              <a:t> </a:t>
            </a:r>
            <a:r>
              <a:rPr lang="en-US" dirty="0" err="1">
                <a:highlight>
                  <a:srgbClr val="FFD100"/>
                </a:highlight>
              </a:rPr>
              <a:t>zielen</a:t>
            </a:r>
            <a:r>
              <a:rPr lang="en-US" dirty="0">
                <a:highlight>
                  <a:srgbClr val="FFD100"/>
                </a:highlight>
              </a:rPr>
              <a:t> Sie ab?</a:t>
            </a:r>
          </a:p>
          <a:p>
            <a:endParaRPr lang="en-IE" b="1" dirty="0"/>
          </a:p>
        </p:txBody>
      </p:sp>
      <p:pic>
        <p:nvPicPr>
          <p:cNvPr id="5" name="Graphic 4" descr="Presentation with pie chart outline">
            <a:extLst>
              <a:ext uri="{FF2B5EF4-FFF2-40B4-BE49-F238E27FC236}">
                <a16:creationId xmlns:a16="http://schemas.microsoft.com/office/drawing/2014/main" id="{767FEA67-A4AB-4BFB-8A2C-24AFC2E4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1621" y="156477"/>
            <a:ext cx="1610386" cy="161038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155534DD-6501-418E-BEDB-2CDC901734D6}"/>
              </a:ext>
            </a:extLst>
          </p:cNvPr>
          <p:cNvSpPr/>
          <p:nvPr/>
        </p:nvSpPr>
        <p:spPr>
          <a:xfrm>
            <a:off x="11217175" y="674218"/>
            <a:ext cx="136359" cy="134404"/>
          </a:xfrm>
          <a:prstGeom prst="rtTriangle">
            <a:avLst/>
          </a:prstGeom>
          <a:solidFill>
            <a:srgbClr val="FED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090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BB053-E21F-4FA6-A790-E1ECEB4EB6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903" y="1620376"/>
            <a:ext cx="10935913" cy="38677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Die </a:t>
            </a:r>
            <a:r>
              <a:rPr lang="en-US" dirty="0" err="1"/>
              <a:t>Vorlieben</a:t>
            </a:r>
            <a:r>
              <a:rPr lang="en-US" dirty="0"/>
              <a:t> und das </a:t>
            </a:r>
            <a:r>
              <a:rPr lang="en-US" dirty="0" err="1"/>
              <a:t>Verhalten</a:t>
            </a:r>
            <a:r>
              <a:rPr lang="en-US" dirty="0"/>
              <a:t> der </a:t>
            </a:r>
            <a:r>
              <a:rPr lang="en-US" dirty="0" err="1"/>
              <a:t>Käufer</a:t>
            </a:r>
            <a:r>
              <a:rPr lang="en-US" dirty="0"/>
              <a:t> </a:t>
            </a:r>
            <a:r>
              <a:rPr lang="en-US" dirty="0" err="1"/>
              <a:t>entwickeln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ständig</a:t>
            </a:r>
            <a:r>
              <a:rPr lang="en-US" dirty="0"/>
              <a:t> </a:t>
            </a:r>
            <a:r>
              <a:rPr lang="en-US" dirty="0" err="1"/>
              <a:t>weiter</a:t>
            </a:r>
            <a:r>
              <a:rPr lang="en-US" dirty="0"/>
              <a:t>. Daher </a:t>
            </a:r>
            <a:r>
              <a:rPr lang="en-US" dirty="0" err="1"/>
              <a:t>ist</a:t>
            </a:r>
            <a:r>
              <a:rPr lang="en-US" dirty="0"/>
              <a:t> es </a:t>
            </a:r>
            <a:r>
              <a:rPr lang="en-US" dirty="0" err="1"/>
              <a:t>wichtiger</a:t>
            </a:r>
            <a:r>
              <a:rPr lang="en-US" dirty="0"/>
              <a:t> </a:t>
            </a:r>
            <a:r>
              <a:rPr lang="en-US" dirty="0" err="1"/>
              <a:t>denn</a:t>
            </a:r>
            <a:r>
              <a:rPr lang="en-US" dirty="0"/>
              <a:t> je,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aktuelles</a:t>
            </a:r>
            <a:r>
              <a:rPr lang="en-US" dirty="0"/>
              <a:t>, </a:t>
            </a:r>
            <a:r>
              <a:rPr lang="en-US" dirty="0" err="1"/>
              <a:t>relevantes</a:t>
            </a:r>
            <a:r>
              <a:rPr lang="en-US" dirty="0"/>
              <a:t> Bild von den </a:t>
            </a:r>
            <a:r>
              <a:rPr lang="en-US" dirty="0" err="1"/>
              <a:t>älteren</a:t>
            </a:r>
            <a:r>
              <a:rPr lang="en-US" dirty="0"/>
              <a:t> </a:t>
            </a:r>
            <a:r>
              <a:rPr lang="en-US" dirty="0" err="1"/>
              <a:t>Zielgruppen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.</a:t>
            </a:r>
          </a:p>
          <a:p>
            <a:r>
              <a:rPr lang="en-US" dirty="0"/>
              <a:t>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wichtig</a:t>
            </a:r>
            <a:r>
              <a:rPr lang="en-US" dirty="0"/>
              <a:t>, </a:t>
            </a:r>
            <a:r>
              <a:rPr lang="en-US" dirty="0" err="1"/>
              <a:t>Erkenntnisse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sammeln</a:t>
            </a:r>
            <a:r>
              <a:rPr lang="en-US" dirty="0"/>
              <a:t>, um dieses </a:t>
            </a:r>
            <a:r>
              <a:rPr lang="en-US" dirty="0" err="1"/>
              <a:t>präferenzbasierte</a:t>
            </a:r>
            <a:r>
              <a:rPr lang="en-US" dirty="0"/>
              <a:t> Segment </a:t>
            </a:r>
            <a:r>
              <a:rPr lang="en-US" dirty="0" err="1"/>
              <a:t>zu</a:t>
            </a:r>
            <a:r>
              <a:rPr lang="en-US" dirty="0"/>
              <a:t> verstehen, z. B.: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Messung</a:t>
            </a:r>
            <a:r>
              <a:rPr lang="en-US" dirty="0"/>
              <a:t> der </a:t>
            </a:r>
            <a:r>
              <a:rPr lang="en-US" dirty="0" err="1"/>
              <a:t>Produktnachfrage</a:t>
            </a:r>
            <a:r>
              <a:rPr lang="en-US" dirty="0"/>
              <a:t>, um </a:t>
            </a:r>
            <a:r>
              <a:rPr lang="en-US" dirty="0" err="1"/>
              <a:t>festzustellen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am </a:t>
            </a:r>
            <a:r>
              <a:rPr lang="en-US" dirty="0" err="1"/>
              <a:t>ehesten</a:t>
            </a:r>
            <a:r>
              <a:rPr lang="en-US" dirty="0"/>
              <a:t> </a:t>
            </a:r>
            <a:r>
              <a:rPr lang="en-US" dirty="0" err="1"/>
              <a:t>kaufen</a:t>
            </a:r>
            <a:r>
              <a:rPr lang="en-US" dirty="0"/>
              <a:t> </a:t>
            </a:r>
            <a:r>
              <a:rPr lang="en-US" dirty="0" err="1"/>
              <a:t>würden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Angabe</a:t>
            </a:r>
            <a:r>
              <a:rPr lang="en-US" dirty="0">
                <a:sym typeface="Wingdings" panose="05000000000000000000" pitchFamily="2" charset="2"/>
              </a:rPr>
              <a:t> der </a:t>
            </a:r>
            <a:r>
              <a:rPr lang="en-US" b="1" dirty="0" err="1">
                <a:sym typeface="Wingdings" panose="05000000000000000000" pitchFamily="2" charset="2"/>
              </a:rPr>
              <a:t>Marktgröße</a:t>
            </a: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Entwickeln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tiefes</a:t>
            </a:r>
            <a:r>
              <a:rPr lang="en-US" dirty="0"/>
              <a:t> </a:t>
            </a:r>
            <a:r>
              <a:rPr lang="en-US" dirty="0" err="1"/>
              <a:t>Verständnis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Buyer Personas,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Präferenzen</a:t>
            </a:r>
            <a:r>
              <a:rPr lang="en-US" dirty="0"/>
              <a:t> und </a:t>
            </a:r>
            <a:r>
              <a:rPr lang="en-US" dirty="0" err="1"/>
              <a:t>Verhaltensweisen</a:t>
            </a:r>
            <a:r>
              <a:rPr lang="en-US" dirty="0"/>
              <a:t> </a:t>
            </a:r>
            <a:r>
              <a:rPr lang="en-US" dirty="0">
                <a:sym typeface="Wingdings" panose="05000000000000000000" pitchFamily="2" charset="2"/>
              </a:rPr>
              <a:t> </a:t>
            </a:r>
            <a:r>
              <a:rPr lang="en-US" dirty="0" err="1">
                <a:sym typeface="Wingdings" panose="05000000000000000000" pitchFamily="2" charset="2"/>
              </a:rPr>
              <a:t>Hinweis</a:t>
            </a:r>
            <a:r>
              <a:rPr lang="en-US" dirty="0">
                <a:sym typeface="Wingdings" panose="05000000000000000000" pitchFamily="2" charset="2"/>
              </a:rPr>
              <a:t> auf das </a:t>
            </a:r>
            <a:r>
              <a:rPr lang="en-US" b="1" dirty="0" err="1">
                <a:sym typeface="Wingdings" panose="05000000000000000000" pitchFamily="2" charset="2"/>
              </a:rPr>
              <a:t>Wachstums</a:t>
            </a:r>
            <a:r>
              <a:rPr lang="en-US" b="1" dirty="0">
                <a:sym typeface="Wingdings" panose="05000000000000000000" pitchFamily="2" charset="2"/>
              </a:rPr>
              <a:t>- und </a:t>
            </a:r>
            <a:r>
              <a:rPr lang="en-US" b="1" dirty="0" err="1">
                <a:sym typeface="Wingdings" panose="05000000000000000000" pitchFamily="2" charset="2"/>
              </a:rPr>
              <a:t>Rentabilitätspotenzial</a:t>
            </a: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Ausrichtung</a:t>
            </a:r>
            <a:r>
              <a:rPr lang="en-US" dirty="0"/>
              <a:t> von </a:t>
            </a:r>
            <a:r>
              <a:rPr lang="en-US" dirty="0" err="1"/>
              <a:t>Kampagnen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Sie </a:t>
            </a:r>
            <a:r>
              <a:rPr lang="en-US" dirty="0" err="1"/>
              <a:t>herausfinden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am </a:t>
            </a:r>
            <a:r>
              <a:rPr lang="en-US" dirty="0" err="1"/>
              <a:t>besten</a:t>
            </a:r>
            <a:r>
              <a:rPr lang="en-US" dirty="0"/>
              <a:t> auf das Marketing </a:t>
            </a:r>
            <a:r>
              <a:rPr lang="en-US" dirty="0" err="1"/>
              <a:t>reagieren</a:t>
            </a:r>
            <a:r>
              <a:rPr lang="en-US" dirty="0"/>
              <a:t> </a:t>
            </a:r>
            <a:r>
              <a:rPr lang="en-US" dirty="0" err="1"/>
              <a:t>würden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Angabe</a:t>
            </a:r>
            <a:r>
              <a:rPr lang="en-US" dirty="0"/>
              <a:t> der </a:t>
            </a:r>
            <a:r>
              <a:rPr lang="en-US" b="1" dirty="0" err="1"/>
              <a:t>Markterwerbskosten</a:t>
            </a:r>
            <a:endParaRPr lang="en-US" b="1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496C3-84A6-4AFE-99A9-B434CB752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824" y="513499"/>
            <a:ext cx="7753831" cy="582221"/>
          </a:xfrm>
          <a:solidFill>
            <a:srgbClr val="FFD100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Von </a:t>
            </a:r>
            <a:r>
              <a:rPr lang="en-US" dirty="0" err="1"/>
              <a:t>Segmenten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Zielgruppen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77968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356836E-EE28-49F3-9E4A-B362101E56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1BC53-78C9-404B-A11D-B2A31FCA8B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094" y="1507958"/>
            <a:ext cx="5678906" cy="41167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0"/>
            <a:r>
              <a:rPr lang="en-US" dirty="0" err="1"/>
              <a:t>Studien</a:t>
            </a:r>
            <a:r>
              <a:rPr lang="en-US" dirty="0"/>
              <a:t> </a:t>
            </a:r>
            <a:r>
              <a:rPr lang="en-US" dirty="0" err="1"/>
              <a:t>zeigen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Alter </a:t>
            </a:r>
            <a:r>
              <a:rPr lang="en-US" dirty="0" err="1"/>
              <a:t>zwischen</a:t>
            </a:r>
            <a:r>
              <a:rPr lang="en-US" dirty="0"/>
              <a:t> 60 und 69 Jahren die </a:t>
            </a:r>
            <a:r>
              <a:rPr lang="en-US" b="1" dirty="0" err="1"/>
              <a:t>Produktqualität</a:t>
            </a:r>
            <a:r>
              <a:rPr lang="en-US" dirty="0"/>
              <a:t> </a:t>
            </a:r>
            <a:r>
              <a:rPr lang="en-US" dirty="0" err="1"/>
              <a:t>höher</a:t>
            </a:r>
            <a:r>
              <a:rPr lang="en-US" dirty="0"/>
              <a:t> </a:t>
            </a:r>
            <a:r>
              <a:rPr lang="en-US" dirty="0" err="1"/>
              <a:t>bewerten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den </a:t>
            </a:r>
            <a:r>
              <a:rPr lang="en-US" dirty="0" err="1"/>
              <a:t>Preis</a:t>
            </a:r>
            <a:r>
              <a:rPr lang="en-US" dirty="0"/>
              <a:t> 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größere</a:t>
            </a:r>
            <a:r>
              <a:rPr lang="en-US" b="1" dirty="0"/>
              <a:t> </a:t>
            </a:r>
            <a:r>
              <a:rPr lang="en-US" b="1" dirty="0" err="1"/>
              <a:t>Auswahl</a:t>
            </a:r>
            <a:r>
              <a:rPr lang="en-US" b="1" dirty="0"/>
              <a:t> an </a:t>
            </a:r>
            <a:r>
              <a:rPr lang="en-US" b="1" dirty="0" err="1"/>
              <a:t>Produkten</a:t>
            </a:r>
            <a:r>
              <a:rPr lang="en-US" b="1" dirty="0"/>
              <a:t> </a:t>
            </a:r>
            <a:r>
              <a:rPr lang="en-US" b="1" dirty="0" err="1"/>
              <a:t>erwarten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gesunde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. </a:t>
            </a:r>
            <a:r>
              <a:rPr lang="en-US" dirty="0">
                <a:solidFill>
                  <a:srgbClr val="1188A3"/>
                </a:solidFill>
                <a:hlinkClick r:id="rId4"/>
              </a:rPr>
              <a:t>Quelle</a:t>
            </a:r>
            <a:endParaRPr lang="en-US" dirty="0">
              <a:solidFill>
                <a:srgbClr val="1188A3"/>
              </a:solidFill>
              <a:cs typeface="Calibri"/>
            </a:endParaRPr>
          </a:p>
          <a:p>
            <a:pPr indent="0"/>
            <a:r>
              <a:rPr lang="en-US" dirty="0"/>
              <a:t>Eine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dem </a:t>
            </a:r>
            <a:r>
              <a:rPr lang="en-US" dirty="0" err="1"/>
              <a:t>Jahr</a:t>
            </a:r>
            <a:r>
              <a:rPr lang="en-US" dirty="0"/>
              <a:t> 2018 hat </a:t>
            </a:r>
            <a:r>
              <a:rPr lang="en-US" dirty="0" err="1"/>
              <a:t>gezeigt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bestimmte</a:t>
            </a:r>
            <a:r>
              <a:rPr lang="en-US" dirty="0"/>
              <a:t> </a:t>
            </a:r>
            <a:r>
              <a:rPr lang="en-US" dirty="0" err="1"/>
              <a:t>Vorlieben</a:t>
            </a:r>
            <a:r>
              <a:rPr lang="en-US" dirty="0"/>
              <a:t> in </a:t>
            </a:r>
            <a:r>
              <a:rPr lang="en-US" dirty="0" err="1"/>
              <a:t>Bezug</a:t>
            </a:r>
            <a:r>
              <a:rPr lang="en-US" dirty="0"/>
              <a:t> auf </a:t>
            </a:r>
            <a:r>
              <a:rPr lang="en-US" b="1" dirty="0" err="1"/>
              <a:t>Verpackungsart</a:t>
            </a:r>
            <a:r>
              <a:rPr lang="en-US" b="1" dirty="0"/>
              <a:t> und -design </a:t>
            </a:r>
            <a:r>
              <a:rPr lang="en-US" dirty="0" err="1"/>
              <a:t>haben</a:t>
            </a:r>
            <a:r>
              <a:rPr lang="en-US" dirty="0"/>
              <a:t>.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Grafiken</a:t>
            </a:r>
            <a:r>
              <a:rPr lang="en-US" dirty="0"/>
              <a:t> und </a:t>
            </a:r>
            <a:r>
              <a:rPr lang="en-US" dirty="0" err="1"/>
              <a:t>Schriftarten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gedämpfte</a:t>
            </a:r>
            <a:r>
              <a:rPr lang="en-US" dirty="0"/>
              <a:t> </a:t>
            </a:r>
            <a:r>
              <a:rPr lang="en-US" dirty="0" err="1"/>
              <a:t>Farben</a:t>
            </a:r>
            <a:r>
              <a:rPr lang="en-US" dirty="0"/>
              <a:t> </a:t>
            </a:r>
            <a:r>
              <a:rPr lang="en-US" dirty="0" err="1"/>
              <a:t>wirkten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positiv</a:t>
            </a:r>
            <a:r>
              <a:rPr lang="en-US" dirty="0"/>
              <a:t> auf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Wahrnehmung</a:t>
            </a:r>
            <a:r>
              <a:rPr lang="en-US" dirty="0"/>
              <a:t> des </a:t>
            </a:r>
            <a:r>
              <a:rPr lang="en-US" dirty="0" err="1"/>
              <a:t>Produkts</a:t>
            </a:r>
            <a:r>
              <a:rPr lang="en-US" dirty="0"/>
              <a:t> </a:t>
            </a:r>
            <a:r>
              <a:rPr lang="en-US" dirty="0" err="1"/>
              <a:t>aus.</a:t>
            </a:r>
            <a:r>
              <a:rPr lang="en-US" dirty="0"/>
              <a:t> </a:t>
            </a:r>
            <a:r>
              <a:rPr lang="en-US" dirty="0">
                <a:solidFill>
                  <a:srgbClr val="1188A3"/>
                </a:solidFill>
                <a:hlinkClick r:id="rId5"/>
              </a:rPr>
              <a:t>Quelle</a:t>
            </a:r>
            <a:endParaRPr lang="en-IE" dirty="0">
              <a:solidFill>
                <a:srgbClr val="1188A3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661C-3849-4B31-8985-1D1B9A40AD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450467"/>
            <a:ext cx="5085159" cy="5822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Präferenzbasiert</a:t>
            </a:r>
            <a:r>
              <a:rPr lang="en-US" dirty="0"/>
              <a:t>...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EB34A-AD9E-4A89-8653-14EE23827267}"/>
              </a:ext>
            </a:extLst>
          </p:cNvPr>
          <p:cNvSpPr txBox="1"/>
          <p:nvPr/>
        </p:nvSpPr>
        <p:spPr>
          <a:xfrm>
            <a:off x="6392300" y="5292206"/>
            <a:ext cx="4904509" cy="1477328"/>
          </a:xfrm>
          <a:prstGeom prst="rect">
            <a:avLst/>
          </a:prstGeom>
          <a:solidFill>
            <a:srgbClr val="FED1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Eine </a:t>
            </a:r>
            <a:r>
              <a:rPr lang="en-US" dirty="0" err="1">
                <a:solidFill>
                  <a:srgbClr val="000000"/>
                </a:solidFill>
              </a:rPr>
              <a:t>unserer</a:t>
            </a:r>
            <a:r>
              <a:rPr lang="en-US" dirty="0">
                <a:solidFill>
                  <a:srgbClr val="000000"/>
                </a:solidFill>
              </a:rPr>
              <a:t> Good-Practice-</a:t>
            </a:r>
            <a:r>
              <a:rPr lang="en-US" dirty="0" err="1">
                <a:solidFill>
                  <a:srgbClr val="000000"/>
                </a:solidFill>
              </a:rPr>
              <a:t>Fallstudien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zeigt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wie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diese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Marketingziele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erreichen</a:t>
            </a:r>
            <a:r>
              <a:rPr lang="en-US" dirty="0">
                <a:solidFill>
                  <a:srgbClr val="000000"/>
                </a:solidFill>
              </a:rPr>
              <a:t>...</a:t>
            </a:r>
            <a:r>
              <a:rPr lang="en-US" dirty="0" err="1">
                <a:solidFill>
                  <a:srgbClr val="000000"/>
                </a:solidFill>
              </a:rPr>
              <a:t>Qualität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en-US" dirty="0" err="1">
                <a:solidFill>
                  <a:srgbClr val="000000"/>
                </a:solidFill>
              </a:rPr>
              <a:t>Auswahl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en-US" dirty="0" err="1">
                <a:solidFill>
                  <a:srgbClr val="000000"/>
                </a:solidFill>
              </a:rPr>
              <a:t>gute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Verpackung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C9566-F9BF-4713-9E86-C76A81BB1A0A}"/>
              </a:ext>
            </a:extLst>
          </p:cNvPr>
          <p:cNvSpPr txBox="1"/>
          <p:nvPr/>
        </p:nvSpPr>
        <p:spPr>
          <a:xfrm>
            <a:off x="10916672" y="4836851"/>
            <a:ext cx="127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ED100"/>
                </a:highlight>
              </a:rPr>
              <a:t>LINK</a:t>
            </a:r>
            <a:endParaRPr lang="en-IE" sz="4000" dirty="0">
              <a:highlight>
                <a:srgbClr val="FED1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8C630-96C8-46D2-B0C9-D58540CA35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92" y="4729372"/>
            <a:ext cx="743117" cy="11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9F2D-78F2-4E22-B45A-226342C38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92439"/>
            <a:ext cx="5830256" cy="5564727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i="0" dirty="0"/>
              <a:t>Bevor </a:t>
            </a:r>
            <a:r>
              <a:rPr lang="en-US" sz="1900" i="0" dirty="0" err="1"/>
              <a:t>wir</a:t>
            </a:r>
            <a:r>
              <a:rPr lang="en-US" sz="1900" i="0" dirty="0"/>
              <a:t> </a:t>
            </a:r>
            <a:r>
              <a:rPr lang="en-US" sz="1900" i="0" dirty="0" err="1"/>
              <a:t>fortfahren</a:t>
            </a:r>
            <a:r>
              <a:rPr lang="en-US" sz="1900" i="0" dirty="0"/>
              <a:t>, </a:t>
            </a:r>
            <a:r>
              <a:rPr lang="en-US" sz="1900" i="0" dirty="0" err="1"/>
              <a:t>möchten</a:t>
            </a:r>
            <a:r>
              <a:rPr lang="en-US" sz="1900" i="0" dirty="0"/>
              <a:t> </a:t>
            </a:r>
            <a:r>
              <a:rPr lang="en-US" sz="1900" i="0" dirty="0" err="1"/>
              <a:t>wir</a:t>
            </a:r>
            <a:r>
              <a:rPr lang="en-US" sz="1900" i="0" dirty="0"/>
              <a:t> </a:t>
            </a:r>
            <a:r>
              <a:rPr lang="en-US" sz="1900" i="0" dirty="0" err="1"/>
              <a:t>darauf</a:t>
            </a:r>
            <a:r>
              <a:rPr lang="en-US" sz="1900" i="0" dirty="0"/>
              <a:t> </a:t>
            </a:r>
            <a:r>
              <a:rPr lang="en-US" sz="1900" i="0" dirty="0" err="1"/>
              <a:t>hinweisen</a:t>
            </a:r>
            <a:r>
              <a:rPr lang="en-US" sz="1900" i="0" dirty="0"/>
              <a:t>, </a:t>
            </a:r>
            <a:r>
              <a:rPr lang="en-US" sz="1900" i="0" dirty="0" err="1"/>
              <a:t>dass</a:t>
            </a:r>
            <a:r>
              <a:rPr lang="en-US" sz="1900" i="0" dirty="0"/>
              <a:t> der </a:t>
            </a:r>
            <a:r>
              <a:rPr lang="en-US" sz="1900" i="0" dirty="0" err="1"/>
              <a:t>Seniorenmarkt</a:t>
            </a:r>
            <a:r>
              <a:rPr lang="en-US" sz="1900" i="0" dirty="0"/>
              <a:t> in die </a:t>
            </a:r>
            <a:r>
              <a:rPr lang="en-US" sz="1900" i="0" dirty="0" err="1"/>
              <a:t>Kategorie</a:t>
            </a:r>
            <a:r>
              <a:rPr lang="en-US" sz="1900" i="0" dirty="0"/>
              <a:t> der </a:t>
            </a:r>
            <a:r>
              <a:rPr lang="en-US" sz="1900" i="0" dirty="0" err="1"/>
              <a:t>potenziell</a:t>
            </a:r>
            <a:r>
              <a:rPr lang="en-US" sz="1900" i="0" dirty="0"/>
              <a:t> </a:t>
            </a:r>
            <a:r>
              <a:rPr lang="en-US" sz="1900" b="1" i="0" dirty="0" err="1"/>
              <a:t>gefährdeten</a:t>
            </a:r>
            <a:r>
              <a:rPr lang="en-US" sz="1900" b="1" i="0" dirty="0"/>
              <a:t> </a:t>
            </a:r>
            <a:r>
              <a:rPr lang="en-US" sz="1900" b="1" i="0" dirty="0" err="1"/>
              <a:t>Verbraucher</a:t>
            </a:r>
            <a:r>
              <a:rPr lang="en-US" sz="1900" b="1" i="0" dirty="0"/>
              <a:t> </a:t>
            </a:r>
            <a:r>
              <a:rPr lang="en-US" sz="1900" i="0" dirty="0" err="1"/>
              <a:t>fällt</a:t>
            </a:r>
            <a:r>
              <a:rPr lang="en-US" sz="1900" i="0" dirty="0"/>
              <a:t>. Ein </a:t>
            </a:r>
            <a:r>
              <a:rPr lang="en-US" sz="1900" b="1" i="0" dirty="0" err="1"/>
              <a:t>schutzbedürftiger</a:t>
            </a:r>
            <a:r>
              <a:rPr lang="en-US" sz="1900" b="1" i="0" dirty="0"/>
              <a:t> </a:t>
            </a:r>
            <a:r>
              <a:rPr lang="en-US" sz="1900" b="1" i="0" dirty="0" err="1"/>
              <a:t>Verbraucher</a:t>
            </a:r>
            <a:r>
              <a:rPr lang="en-US" sz="1900" b="1" i="0" dirty="0"/>
              <a:t> </a:t>
            </a:r>
            <a:r>
              <a:rPr lang="en-US" sz="1900" i="0" dirty="0" err="1"/>
              <a:t>könnte</a:t>
            </a:r>
            <a:r>
              <a:rPr lang="en-US" sz="1900" i="0" dirty="0"/>
              <a:t> </a:t>
            </a:r>
            <a:r>
              <a:rPr lang="en-US" sz="1900" i="0" dirty="0" err="1"/>
              <a:t>definiert</a:t>
            </a:r>
            <a:r>
              <a:rPr lang="en-US" sz="1900" i="0" dirty="0"/>
              <a:t> </a:t>
            </a:r>
            <a:r>
              <a:rPr lang="en-US" sz="1900" i="0" dirty="0" err="1"/>
              <a:t>werden</a:t>
            </a:r>
            <a:r>
              <a:rPr lang="en-US" sz="1900" i="0" dirty="0"/>
              <a:t> </a:t>
            </a:r>
            <a:r>
              <a:rPr lang="en-US" sz="1900" i="0" dirty="0" err="1"/>
              <a:t>als</a:t>
            </a:r>
            <a:r>
              <a:rPr lang="en-US" sz="1900" i="0" dirty="0"/>
              <a:t>: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i="0" dirty="0"/>
              <a:t>"Ein </a:t>
            </a:r>
            <a:r>
              <a:rPr lang="en-US" sz="1900" i="0" dirty="0" err="1"/>
              <a:t>Verbraucher</a:t>
            </a:r>
            <a:r>
              <a:rPr lang="en-US" sz="1900" i="0" dirty="0"/>
              <a:t>, der </a:t>
            </a:r>
            <a:r>
              <a:rPr lang="en-US" sz="1900" i="0" dirty="0" err="1"/>
              <a:t>aufgrund</a:t>
            </a:r>
            <a:r>
              <a:rPr lang="en-US" sz="1900" i="0" dirty="0"/>
              <a:t> von </a:t>
            </a:r>
            <a:r>
              <a:rPr lang="en-US" sz="1900" i="0" dirty="0" err="1"/>
              <a:t>soziodemografischen</a:t>
            </a:r>
            <a:r>
              <a:rPr lang="en-US" sz="1900" i="0" dirty="0"/>
              <a:t> </a:t>
            </a:r>
            <a:r>
              <a:rPr lang="en-US" sz="1900" i="0" dirty="0" err="1"/>
              <a:t>Merkmalen</a:t>
            </a:r>
            <a:r>
              <a:rPr lang="en-US" sz="1900" i="0" dirty="0"/>
              <a:t>, </a:t>
            </a:r>
            <a:r>
              <a:rPr lang="en-US" sz="1900" i="0" dirty="0" err="1"/>
              <a:t>Verhaltensmerkmalen</a:t>
            </a:r>
            <a:r>
              <a:rPr lang="en-US" sz="1900" i="0" dirty="0"/>
              <a:t>, der </a:t>
            </a:r>
            <a:r>
              <a:rPr lang="en-US" sz="1900" i="0" dirty="0" err="1"/>
              <a:t>persönlichen</a:t>
            </a:r>
            <a:r>
              <a:rPr lang="en-US" sz="1900" i="0" dirty="0"/>
              <a:t> Situation </a:t>
            </a:r>
            <a:r>
              <a:rPr lang="en-US" sz="1900" i="0" dirty="0" err="1"/>
              <a:t>oder</a:t>
            </a:r>
            <a:r>
              <a:rPr lang="en-US" sz="1900" i="0" dirty="0"/>
              <a:t> des </a:t>
            </a:r>
            <a:r>
              <a:rPr lang="en-US" sz="1900" i="0" dirty="0" err="1"/>
              <a:t>Marktumfelds</a:t>
            </a:r>
            <a:r>
              <a:rPr lang="en-US" sz="1900" i="0" dirty="0"/>
              <a:t>: 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i="0" dirty="0"/>
              <a:t>Er hat </a:t>
            </a:r>
            <a:r>
              <a:rPr lang="en-US" sz="1900" i="0" dirty="0" err="1"/>
              <a:t>ein</a:t>
            </a:r>
            <a:r>
              <a:rPr lang="en-US" sz="1900" i="0" dirty="0"/>
              <a:t> </a:t>
            </a:r>
            <a:r>
              <a:rPr lang="en-US" sz="1900" i="0" dirty="0" err="1"/>
              <a:t>höheres</a:t>
            </a:r>
            <a:r>
              <a:rPr lang="en-US" sz="1900" i="0" dirty="0"/>
              <a:t> </a:t>
            </a:r>
            <a:r>
              <a:rPr lang="en-US" sz="1900" i="0" dirty="0" err="1"/>
              <a:t>Risiko</a:t>
            </a:r>
            <a:r>
              <a:rPr lang="en-US" sz="1900" i="0" dirty="0"/>
              <a:t>, auf dem </a:t>
            </a:r>
            <a:r>
              <a:rPr lang="en-US" sz="1900" i="0" dirty="0" err="1"/>
              <a:t>Markt</a:t>
            </a:r>
            <a:r>
              <a:rPr lang="en-US" sz="1900" i="0" dirty="0"/>
              <a:t> negative </a:t>
            </a:r>
            <a:r>
              <a:rPr lang="en-US" sz="1900" i="0" dirty="0" err="1"/>
              <a:t>Ergebnisse</a:t>
            </a:r>
            <a:r>
              <a:rPr lang="en-US" sz="1900" i="0" dirty="0"/>
              <a:t> </a:t>
            </a:r>
            <a:r>
              <a:rPr lang="en-US" sz="1900" i="0" dirty="0" err="1"/>
              <a:t>zu</a:t>
            </a:r>
            <a:r>
              <a:rPr lang="en-US" sz="1900" i="0" dirty="0"/>
              <a:t> </a:t>
            </a:r>
            <a:r>
              <a:rPr lang="en-US" sz="1900" i="0" dirty="0" err="1"/>
              <a:t>erzielen</a:t>
            </a:r>
            <a:r>
              <a:rPr lang="en-US" sz="1900" i="0" dirty="0"/>
              <a:t>;  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i="0" dirty="0"/>
              <a:t>hat </a:t>
            </a:r>
            <a:r>
              <a:rPr lang="en-US" sz="1900" i="0" dirty="0" err="1"/>
              <a:t>eine</a:t>
            </a:r>
            <a:r>
              <a:rPr lang="en-US" sz="1900" i="0" dirty="0"/>
              <a:t> </a:t>
            </a:r>
            <a:r>
              <a:rPr lang="en-US" sz="1900" i="0" dirty="0" err="1"/>
              <a:t>begrenzte</a:t>
            </a:r>
            <a:r>
              <a:rPr lang="en-US" sz="1900" i="0" dirty="0"/>
              <a:t> </a:t>
            </a:r>
            <a:r>
              <a:rPr lang="en-US" sz="1900" i="0" dirty="0" err="1"/>
              <a:t>Fähigkeit</a:t>
            </a:r>
            <a:r>
              <a:rPr lang="en-US" sz="1900" i="0" dirty="0"/>
              <a:t>, sein/</a:t>
            </a:r>
            <a:r>
              <a:rPr lang="en-US" sz="1900" i="0" dirty="0" err="1"/>
              <a:t>ihr</a:t>
            </a:r>
            <a:r>
              <a:rPr lang="en-US" sz="1900" i="0" dirty="0"/>
              <a:t> </a:t>
            </a:r>
            <a:r>
              <a:rPr lang="en-US" sz="1900" i="0" dirty="0" err="1"/>
              <a:t>Wohlergehen</a:t>
            </a:r>
            <a:r>
              <a:rPr lang="en-US" sz="1900" i="0" dirty="0"/>
              <a:t> </a:t>
            </a:r>
            <a:r>
              <a:rPr lang="en-US" sz="1900" i="0" dirty="0" err="1"/>
              <a:t>zu</a:t>
            </a:r>
            <a:r>
              <a:rPr lang="en-US" sz="1900" i="0" dirty="0"/>
              <a:t> </a:t>
            </a:r>
            <a:r>
              <a:rPr lang="en-US" sz="1900" i="0" dirty="0" err="1"/>
              <a:t>maximieren</a:t>
            </a:r>
            <a:r>
              <a:rPr lang="en-US" sz="1900" i="0" dirty="0"/>
              <a:t>; 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i="0" dirty="0" err="1"/>
              <a:t>Schwierigkeiten</a:t>
            </a:r>
            <a:r>
              <a:rPr lang="en-US" sz="1900" i="0" dirty="0"/>
              <a:t> </a:t>
            </a:r>
            <a:r>
              <a:rPr lang="en-US" sz="1900" i="0" dirty="0" err="1"/>
              <a:t>bei</a:t>
            </a:r>
            <a:r>
              <a:rPr lang="en-US" sz="1900" i="0" dirty="0"/>
              <a:t> der </a:t>
            </a:r>
            <a:r>
              <a:rPr lang="en-US" sz="1900" i="0" dirty="0" err="1"/>
              <a:t>Beschaffung</a:t>
            </a:r>
            <a:r>
              <a:rPr lang="en-US" sz="1900" i="0" dirty="0"/>
              <a:t> </a:t>
            </a:r>
            <a:r>
              <a:rPr lang="en-US" sz="1900" i="0" dirty="0" err="1"/>
              <a:t>oder</a:t>
            </a:r>
            <a:r>
              <a:rPr lang="en-US" sz="1900" i="0" dirty="0"/>
              <a:t> </a:t>
            </a:r>
            <a:r>
              <a:rPr lang="en-US" sz="1900" i="0" dirty="0" err="1"/>
              <a:t>Verarbeitung</a:t>
            </a:r>
            <a:r>
              <a:rPr lang="en-US" sz="1900" i="0" dirty="0"/>
              <a:t> von </a:t>
            </a:r>
            <a:r>
              <a:rPr lang="en-US" sz="1900" i="0" dirty="0" err="1"/>
              <a:t>Informationen</a:t>
            </a:r>
            <a:r>
              <a:rPr lang="en-US" sz="1900" i="0" dirty="0"/>
              <a:t> hat; 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i="0" dirty="0" err="1"/>
              <a:t>weniger</a:t>
            </a:r>
            <a:r>
              <a:rPr lang="en-US" sz="1900" i="0" dirty="0"/>
              <a:t> in der Lage </a:t>
            </a:r>
            <a:r>
              <a:rPr lang="en-US" sz="1900" i="0" dirty="0" err="1"/>
              <a:t>ist</a:t>
            </a:r>
            <a:r>
              <a:rPr lang="en-US" sz="1900" i="0" dirty="0"/>
              <a:t>, </a:t>
            </a:r>
            <a:r>
              <a:rPr lang="en-US" sz="1900" i="0" dirty="0" err="1"/>
              <a:t>geeignete</a:t>
            </a:r>
            <a:r>
              <a:rPr lang="en-US" sz="1900" i="0" dirty="0"/>
              <a:t> </a:t>
            </a:r>
            <a:r>
              <a:rPr lang="en-US" sz="1900" i="0" dirty="0" err="1"/>
              <a:t>Produkte</a:t>
            </a:r>
            <a:r>
              <a:rPr lang="en-US" sz="1900" i="0" dirty="0"/>
              <a:t> </a:t>
            </a:r>
            <a:r>
              <a:rPr lang="en-US" sz="1900" i="0" dirty="0" err="1"/>
              <a:t>zu</a:t>
            </a:r>
            <a:r>
              <a:rPr lang="en-US" sz="1900" i="0" dirty="0"/>
              <a:t> </a:t>
            </a:r>
            <a:r>
              <a:rPr lang="en-US" sz="1900" i="0" dirty="0" err="1"/>
              <a:t>kaufen</a:t>
            </a:r>
            <a:r>
              <a:rPr lang="en-US" sz="1900" i="0" dirty="0"/>
              <a:t>, </a:t>
            </a:r>
            <a:r>
              <a:rPr lang="en-US" sz="1900" i="0" dirty="0" err="1"/>
              <a:t>auszuwählen</a:t>
            </a:r>
            <a:r>
              <a:rPr lang="en-US" sz="1900" i="0" dirty="0"/>
              <a:t> </a:t>
            </a:r>
            <a:r>
              <a:rPr lang="en-US" sz="1900" i="0" dirty="0" err="1"/>
              <a:t>oder</a:t>
            </a:r>
            <a:r>
              <a:rPr lang="en-US" sz="1900" i="0" dirty="0"/>
              <a:t> </a:t>
            </a:r>
            <a:r>
              <a:rPr lang="en-US" sz="1900" i="0" dirty="0" err="1"/>
              <a:t>zu</a:t>
            </a:r>
            <a:r>
              <a:rPr lang="en-US" sz="1900" i="0" dirty="0"/>
              <a:t> </a:t>
            </a:r>
            <a:r>
              <a:rPr lang="en-US" sz="1900" i="0" dirty="0" err="1"/>
              <a:t>nutzen</a:t>
            </a:r>
            <a:r>
              <a:rPr lang="en-US" sz="1900" i="0" dirty="0"/>
              <a:t>; </a:t>
            </a:r>
            <a:r>
              <a:rPr lang="en-US" sz="1900" i="0" dirty="0" err="1"/>
              <a:t>oder</a:t>
            </a:r>
            <a:r>
              <a:rPr lang="en-US" sz="1900" i="0" dirty="0"/>
              <a:t> 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i="0" dirty="0" err="1"/>
              <a:t>ist</a:t>
            </a:r>
            <a:r>
              <a:rPr lang="en-US" sz="1900" i="0" dirty="0"/>
              <a:t> </a:t>
            </a:r>
            <a:r>
              <a:rPr lang="en-US" sz="1900" i="0" dirty="0" err="1"/>
              <a:t>anfälliger</a:t>
            </a:r>
            <a:r>
              <a:rPr lang="en-US" sz="1900" i="0" dirty="0"/>
              <a:t> </a:t>
            </a:r>
            <a:r>
              <a:rPr lang="en-US" sz="1900" i="0" dirty="0" err="1"/>
              <a:t>für</a:t>
            </a:r>
            <a:r>
              <a:rPr lang="en-US" sz="1900" i="0" dirty="0"/>
              <a:t> </a:t>
            </a:r>
            <a:r>
              <a:rPr lang="en-US" sz="1900" i="0" dirty="0" err="1"/>
              <a:t>bestimmte</a:t>
            </a:r>
            <a:r>
              <a:rPr lang="en-US" sz="1900" i="0" dirty="0"/>
              <a:t> </a:t>
            </a:r>
            <a:r>
              <a:rPr lang="en-US" sz="1900" i="0" dirty="0" err="1"/>
              <a:t>Marketingpraktiken</a:t>
            </a:r>
            <a:r>
              <a:rPr lang="en-US" sz="1900" i="0" dirty="0"/>
              <a:t>".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Quelle: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1188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Commission Factsheet</a:t>
            </a:r>
            <a:endParaRPr kumimoji="0" lang="en-IE" sz="1900" b="0" i="0" u="none" strike="noStrike" kern="1200" cap="none" spc="0" normalizeH="0" baseline="0" noProof="0" dirty="0">
              <a:ln>
                <a:noFill/>
              </a:ln>
              <a:solidFill>
                <a:srgbClr val="1188A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IE" sz="1900" dirty="0"/>
          </a:p>
        </p:txBody>
      </p:sp>
      <p:pic>
        <p:nvPicPr>
          <p:cNvPr id="11" name="Picture Placeholder 10" descr="Business man pulling a block from Jenga tower">
            <a:extLst>
              <a:ext uri="{FF2B5EF4-FFF2-40B4-BE49-F238E27FC236}">
                <a16:creationId xmlns:a16="http://schemas.microsoft.com/office/drawing/2014/main" id="{9F4CD2AF-953E-4C89-A455-797FA037E8F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79" y="0"/>
            <a:ext cx="5248975" cy="6858001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568C839-9173-49D5-AC77-918FCD2CC6F2}"/>
              </a:ext>
            </a:extLst>
          </p:cNvPr>
          <p:cNvSpPr/>
          <p:nvPr/>
        </p:nvSpPr>
        <p:spPr>
          <a:xfrm rot="19976431">
            <a:off x="5787934" y="5555257"/>
            <a:ext cx="1582242" cy="1060226"/>
          </a:xfrm>
          <a:prstGeom prst="rightArrow">
            <a:avLst/>
          </a:prstGeom>
          <a:solidFill>
            <a:srgbClr val="118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Eine </a:t>
            </a:r>
            <a:r>
              <a:rPr lang="en-US" sz="1200" b="1" dirty="0" err="1"/>
              <a:t>sehr</a:t>
            </a:r>
            <a:r>
              <a:rPr lang="en-US" sz="1200" b="1" dirty="0"/>
              <a:t> </a:t>
            </a:r>
            <a:r>
              <a:rPr lang="en-US" sz="1200" b="1" dirty="0" err="1"/>
              <a:t>interessante</a:t>
            </a:r>
            <a:r>
              <a:rPr lang="en-US" sz="1200" b="1" dirty="0"/>
              <a:t> </a:t>
            </a:r>
            <a:r>
              <a:rPr lang="en-US" sz="1200" b="1" dirty="0" err="1"/>
              <a:t>Lektüre</a:t>
            </a:r>
            <a:r>
              <a:rPr lang="en-US" sz="1200" b="1" dirty="0"/>
              <a:t>!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419363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6A1FB-9DF1-45A3-BC2D-F46F61AEF8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620376"/>
            <a:ext cx="11264443" cy="48707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0">
              <a:lnSpc>
                <a:spcPct val="110000"/>
              </a:lnSpc>
            </a:pPr>
            <a:r>
              <a:rPr lang="en-US" b="1" dirty="0"/>
              <a:t>NUA Naturals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Marktführer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Förderung</a:t>
            </a:r>
            <a:r>
              <a:rPr lang="en-US" dirty="0"/>
              <a:t> von Gesundheit und </a:t>
            </a:r>
            <a:r>
              <a:rPr lang="en-US" dirty="0" err="1"/>
              <a:t>Wohlbefinden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köstlichen</a:t>
            </a:r>
            <a:r>
              <a:rPr lang="en-US" dirty="0"/>
              <a:t> </a:t>
            </a:r>
            <a:r>
              <a:rPr lang="en-US" dirty="0" err="1"/>
              <a:t>Angebot</a:t>
            </a:r>
            <a:r>
              <a:rPr lang="en-US" dirty="0"/>
              <a:t> an </a:t>
            </a:r>
            <a:r>
              <a:rPr lang="en-US" dirty="0" err="1"/>
              <a:t>natürlichen</a:t>
            </a:r>
            <a:r>
              <a:rPr lang="en-US" dirty="0"/>
              <a:t> Bio-Superfoods. 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es,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gesundes</a:t>
            </a:r>
            <a:r>
              <a:rPr lang="en-US" dirty="0"/>
              <a:t>, </a:t>
            </a:r>
            <a:r>
              <a:rPr lang="en-US" dirty="0" err="1"/>
              <a:t>glückliches</a:t>
            </a:r>
            <a:r>
              <a:rPr lang="en-US" dirty="0"/>
              <a:t> </a:t>
            </a:r>
            <a:r>
              <a:rPr lang="en-US" dirty="0" err="1"/>
              <a:t>Gleichgewicht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Körper</a:t>
            </a:r>
            <a:r>
              <a:rPr lang="en-US" dirty="0"/>
              <a:t>, Geist und </a:t>
            </a:r>
            <a:r>
              <a:rPr lang="en-US" dirty="0" err="1"/>
              <a:t>Seele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alle </a:t>
            </a:r>
            <a:r>
              <a:rPr lang="en-US" dirty="0" err="1"/>
              <a:t>Altersgruppen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schaffen</a:t>
            </a:r>
            <a:r>
              <a:rPr lang="en-US" dirty="0"/>
              <a:t>. </a:t>
            </a:r>
          </a:p>
          <a:p>
            <a:pPr indent="0">
              <a:lnSpc>
                <a:spcPct val="110000"/>
              </a:lnSpc>
            </a:pPr>
            <a:r>
              <a:rPr lang="en-US" dirty="0" err="1"/>
              <a:t>Obwohl</a:t>
            </a:r>
            <a:r>
              <a:rPr lang="en-US" dirty="0"/>
              <a:t> </a:t>
            </a:r>
            <a:r>
              <a:rPr lang="en-US" dirty="0" err="1"/>
              <a:t>Nua</a:t>
            </a:r>
            <a:r>
              <a:rPr lang="en-US" dirty="0"/>
              <a:t> Naturals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speziell</a:t>
            </a:r>
            <a:r>
              <a:rPr lang="en-US" dirty="0"/>
              <a:t> auf den </a:t>
            </a:r>
            <a:r>
              <a:rPr lang="en-US" dirty="0" err="1"/>
              <a:t>Seniorenmarkt</a:t>
            </a:r>
            <a:r>
              <a:rPr lang="en-US" dirty="0"/>
              <a:t> </a:t>
            </a:r>
            <a:r>
              <a:rPr lang="en-US" dirty="0" err="1"/>
              <a:t>ausgerichtet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ideal </a:t>
            </a:r>
            <a:r>
              <a:rPr lang="en-US" dirty="0" err="1"/>
              <a:t>für</a:t>
            </a:r>
            <a:r>
              <a:rPr lang="en-US" dirty="0"/>
              <a:t> dieses </a:t>
            </a:r>
            <a:r>
              <a:rPr lang="en-US" dirty="0" err="1"/>
              <a:t>Marktsegment</a:t>
            </a:r>
            <a:r>
              <a:rPr lang="en-US" dirty="0"/>
              <a:t>. </a:t>
            </a:r>
            <a:r>
              <a:rPr lang="en-US" dirty="0" err="1"/>
              <a:t>Diese</a:t>
            </a:r>
            <a:r>
              <a:rPr lang="en-US" dirty="0"/>
              <a:t> Superfood-Pulver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Flüssigkeiten</a:t>
            </a:r>
            <a:r>
              <a:rPr lang="en-US" dirty="0"/>
              <a:t>, </a:t>
            </a:r>
            <a:r>
              <a:rPr lang="en-US" dirty="0" err="1"/>
              <a:t>Pasten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Nahrungsmitteln</a:t>
            </a:r>
            <a:r>
              <a:rPr lang="en-US" dirty="0"/>
              <a:t> </a:t>
            </a:r>
            <a:r>
              <a:rPr lang="en-US" dirty="0" err="1"/>
              <a:t>zugesetzt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und </a:t>
            </a:r>
            <a:r>
              <a:rPr lang="en-US" dirty="0" err="1"/>
              <a:t>erhöhen</a:t>
            </a:r>
            <a:r>
              <a:rPr lang="en-US" dirty="0"/>
              <a:t> den </a:t>
            </a:r>
            <a:r>
              <a:rPr lang="en-US" dirty="0" err="1"/>
              <a:t>Nährwert</a:t>
            </a:r>
            <a:r>
              <a:rPr lang="en-US" dirty="0"/>
              <a:t>. Sie </a:t>
            </a:r>
            <a:r>
              <a:rPr lang="en-US" dirty="0" err="1"/>
              <a:t>helfen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, die </a:t>
            </a:r>
            <a:r>
              <a:rPr lang="en-US" dirty="0" err="1"/>
              <a:t>Ernährung</a:t>
            </a:r>
            <a:r>
              <a:rPr lang="en-US" dirty="0"/>
              <a:t> von </a:t>
            </a:r>
            <a:r>
              <a:rPr lang="en-US" dirty="0" err="1"/>
              <a:t>Senioren</a:t>
            </a:r>
            <a:r>
              <a:rPr lang="en-US" dirty="0"/>
              <a:t> auf </a:t>
            </a:r>
            <a:r>
              <a:rPr lang="en-US" dirty="0" err="1"/>
              <a:t>einfache</a:t>
            </a:r>
            <a:r>
              <a:rPr lang="en-US" dirty="0"/>
              <a:t> Weise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ergänzen</a:t>
            </a:r>
            <a:r>
              <a:rPr lang="en-US" dirty="0"/>
              <a:t> und </a:t>
            </a:r>
            <a:r>
              <a:rPr lang="en-US" dirty="0" err="1"/>
              <a:t>bekämpfen</a:t>
            </a:r>
            <a:r>
              <a:rPr lang="en-US" dirty="0"/>
              <a:t> die </a:t>
            </a:r>
            <a:r>
              <a:rPr lang="en-US" dirty="0" err="1"/>
              <a:t>Herausforderungen</a:t>
            </a:r>
            <a:r>
              <a:rPr lang="en-US" dirty="0"/>
              <a:t> von </a:t>
            </a:r>
            <a:r>
              <a:rPr lang="en-US" dirty="0" err="1"/>
              <a:t>Mangelernährung</a:t>
            </a:r>
            <a:r>
              <a:rPr lang="en-US" dirty="0"/>
              <a:t> und </a:t>
            </a:r>
            <a:r>
              <a:rPr lang="en-US" dirty="0" err="1"/>
              <a:t>Schluckbeschwerden</a:t>
            </a:r>
            <a:r>
              <a:rPr lang="en-US" dirty="0"/>
              <a:t>.</a:t>
            </a:r>
          </a:p>
          <a:p>
            <a:pPr indent="0">
              <a:lnSpc>
                <a:spcPct val="110000"/>
              </a:lnSpc>
            </a:pPr>
            <a:r>
              <a:rPr lang="en-US" dirty="0" err="1"/>
              <a:t>Nua</a:t>
            </a:r>
            <a:r>
              <a:rPr lang="en-US" dirty="0"/>
              <a:t> Naturals </a:t>
            </a:r>
            <a:r>
              <a:rPr lang="en-US" dirty="0" err="1"/>
              <a:t>zeigt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das </a:t>
            </a:r>
            <a:r>
              <a:rPr lang="en-US" dirty="0" err="1"/>
              <a:t>Unternehmen</a:t>
            </a:r>
            <a:r>
              <a:rPr lang="en-US" dirty="0"/>
              <a:t> den </a:t>
            </a:r>
            <a:r>
              <a:rPr lang="en-US" dirty="0" err="1"/>
              <a:t>Bedürfnissen</a:t>
            </a:r>
            <a:r>
              <a:rPr lang="en-US" dirty="0"/>
              <a:t> </a:t>
            </a:r>
            <a:r>
              <a:rPr lang="en-US" dirty="0" err="1"/>
              <a:t>älterer</a:t>
            </a:r>
            <a:r>
              <a:rPr lang="en-US" dirty="0"/>
              <a:t>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gerecht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es </a:t>
            </a:r>
            <a:r>
              <a:rPr lang="en-US" dirty="0" err="1">
                <a:solidFill>
                  <a:srgbClr val="1188A3"/>
                </a:solidFill>
              </a:rPr>
              <a:t>hohe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Qualität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/>
              <a:t>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>
                <a:solidFill>
                  <a:srgbClr val="1188A3"/>
                </a:solidFill>
              </a:rPr>
              <a:t>große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Auswahl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/>
              <a:t>bietet</a:t>
            </a:r>
            <a:r>
              <a:rPr lang="en-US" dirty="0"/>
              <a:t>. Sie </a:t>
            </a:r>
            <a:r>
              <a:rPr lang="en-US" dirty="0" err="1"/>
              <a:t>zeigen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Bedeutung</a:t>
            </a:r>
            <a:r>
              <a:rPr lang="en-US" dirty="0"/>
              <a:t> von </a:t>
            </a:r>
            <a:r>
              <a:rPr lang="en-US" dirty="0" err="1"/>
              <a:t>Verpackungen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berücksichtigen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leichte</a:t>
            </a:r>
            <a:r>
              <a:rPr lang="en-US" dirty="0"/>
              <a:t>, gut </a:t>
            </a:r>
            <a:r>
              <a:rPr lang="en-US" dirty="0" err="1"/>
              <a:t>lesbare</a:t>
            </a:r>
            <a:r>
              <a:rPr lang="en-US" dirty="0"/>
              <a:t> </a:t>
            </a:r>
            <a:r>
              <a:rPr lang="en-US" dirty="0" err="1"/>
              <a:t>Schrift</a:t>
            </a:r>
            <a:r>
              <a:rPr lang="en-US" dirty="0"/>
              <a:t>, </a:t>
            </a:r>
            <a:r>
              <a:rPr lang="en-US" dirty="0" err="1"/>
              <a:t>einfach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lagernde</a:t>
            </a:r>
            <a:r>
              <a:rPr lang="en-US" dirty="0"/>
              <a:t> und </a:t>
            </a:r>
            <a:r>
              <a:rPr lang="en-US" dirty="0" err="1"/>
              <a:t>leicht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öffnende</a:t>
            </a:r>
            <a:r>
              <a:rPr lang="en-US" dirty="0"/>
              <a:t> </a:t>
            </a:r>
            <a:r>
              <a:rPr lang="en-US" dirty="0" err="1"/>
              <a:t>Beutel</a:t>
            </a:r>
            <a:r>
              <a:rPr lang="en-US" dirty="0"/>
              <a:t> und Becher </a:t>
            </a:r>
            <a:r>
              <a:rPr lang="en-US" dirty="0" err="1"/>
              <a:t>anbieten</a:t>
            </a:r>
            <a:r>
              <a:rPr lang="en-US" dirty="0"/>
              <a:t>. </a:t>
            </a:r>
          </a:p>
          <a:p>
            <a:pPr indent="0">
              <a:lnSpc>
                <a:spcPct val="110000"/>
              </a:lnSpc>
            </a:pPr>
            <a:r>
              <a:rPr lang="en-US" dirty="0" err="1"/>
              <a:t>Interessanterweise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>
                <a:solidFill>
                  <a:srgbClr val="1188A3"/>
                </a:solidFill>
              </a:rPr>
              <a:t>keine</a:t>
            </a:r>
            <a:r>
              <a:rPr lang="en-US" dirty="0">
                <a:solidFill>
                  <a:srgbClr val="1188A3"/>
                </a:solidFill>
              </a:rPr>
              <a:t> segment-</a:t>
            </a:r>
            <a:r>
              <a:rPr lang="en-US" dirty="0" err="1">
                <a:solidFill>
                  <a:srgbClr val="1188A3"/>
                </a:solidFill>
              </a:rPr>
              <a:t>spezifischen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Formulierungen</a:t>
            </a:r>
            <a:r>
              <a:rPr lang="en-US" dirty="0"/>
              <a:t>, </a:t>
            </a:r>
            <a:r>
              <a:rPr lang="en-US" dirty="0" err="1"/>
              <a:t>sondern</a:t>
            </a:r>
            <a:r>
              <a:rPr lang="en-US" dirty="0"/>
              <a:t> es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universelles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geschaffen</a:t>
            </a:r>
            <a:r>
              <a:rPr lang="en-US" dirty="0"/>
              <a:t>, das </a:t>
            </a:r>
            <a:r>
              <a:rPr lang="en-US" dirty="0" err="1"/>
              <a:t>genau</a:t>
            </a:r>
            <a:r>
              <a:rPr lang="en-US" dirty="0"/>
              <a:t> auf den </a:t>
            </a:r>
            <a:r>
              <a:rPr lang="en-US" dirty="0" err="1"/>
              <a:t>Seniorenmarkt</a:t>
            </a:r>
            <a:r>
              <a:rPr lang="en-US" dirty="0"/>
              <a:t> </a:t>
            </a:r>
            <a:r>
              <a:rPr lang="en-US" dirty="0" err="1"/>
              <a:t>zugeschnitten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!!!</a:t>
            </a:r>
          </a:p>
          <a:p>
            <a:pPr indent="0">
              <a:lnSpc>
                <a:spcPct val="110000"/>
              </a:lnSpc>
            </a:pP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2EF89-3885-43D3-9CB2-47839CDC73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30278"/>
            <a:ext cx="10594346" cy="582221"/>
          </a:xfrm>
          <a:solidFill>
            <a:srgbClr val="FFD100"/>
          </a:solidFill>
        </p:spPr>
        <p:txBody>
          <a:bodyPr>
            <a:normAutofit lnSpcReduction="10000"/>
          </a:bodyPr>
          <a:lstStyle/>
          <a:p>
            <a:pPr marL="180000"/>
            <a:r>
              <a:rPr lang="en-US" dirty="0"/>
              <a:t>Lassen Sie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inspirieren</a:t>
            </a:r>
            <a:r>
              <a:rPr lang="en-US" dirty="0"/>
              <a:t>....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B4FFF-69E8-42C4-B198-12A8CC3EEA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43" y="1461163"/>
            <a:ext cx="743117" cy="1125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180CC-D44C-40BC-B529-8FB9CEEAD2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419" y="45213"/>
            <a:ext cx="4696867" cy="15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5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C131D-5572-458C-9AE5-71B2AA200B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3" y="934083"/>
            <a:ext cx="6000235" cy="436783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um </a:t>
            </a:r>
            <a:r>
              <a:rPr lang="en-US" dirty="0" err="1"/>
              <a:t>effektiver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vermarkten</a:t>
            </a:r>
            <a:r>
              <a:rPr lang="en-US" dirty="0"/>
              <a:t>, </a:t>
            </a:r>
            <a:r>
              <a:rPr lang="en-US" dirty="0" err="1"/>
              <a:t>kennzeichnen</a:t>
            </a:r>
            <a:r>
              <a:rPr lang="en-US" dirty="0"/>
              <a:t> und </a:t>
            </a:r>
            <a:r>
              <a:rPr lang="en-US" dirty="0" err="1"/>
              <a:t>innovieren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CF72B-6486-4447-A2DC-54F77D293B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1965" y="934085"/>
            <a:ext cx="557189" cy="582221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3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1468490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6E35D-9A22-4989-948E-54BB6FD10E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02819" y="1537487"/>
            <a:ext cx="5402924" cy="47617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0"/>
            <a:r>
              <a:rPr lang="en-US" dirty="0"/>
              <a:t>Bis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an das STP-Modell (EN-Segmentation, Targeting and Positioning) </a:t>
            </a:r>
            <a:r>
              <a:rPr lang="en-US" dirty="0" err="1"/>
              <a:t>gehalten</a:t>
            </a:r>
            <a:r>
              <a:rPr lang="en-US" dirty="0"/>
              <a:t>, das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hilft</a:t>
            </a:r>
            <a:r>
              <a:rPr lang="en-US" dirty="0"/>
              <a:t>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so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positionieren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Kundengruppen</a:t>
            </a:r>
            <a:r>
              <a:rPr lang="en-US" dirty="0"/>
              <a:t> </a:t>
            </a:r>
            <a:r>
              <a:rPr lang="en-US" dirty="0" err="1"/>
              <a:t>effizienter</a:t>
            </a:r>
            <a:r>
              <a:rPr lang="en-US" dirty="0"/>
              <a:t> </a:t>
            </a:r>
            <a:r>
              <a:rPr lang="en-US" dirty="0" err="1"/>
              <a:t>angesprochen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  <a:p>
            <a:pPr indent="0"/>
            <a:endParaRPr lang="en-US" dirty="0"/>
          </a:p>
          <a:p>
            <a:pPr indent="0"/>
            <a:r>
              <a:rPr lang="en-US" dirty="0"/>
              <a:t>Der </a:t>
            </a:r>
            <a:r>
              <a:rPr lang="en-US" dirty="0" err="1"/>
              <a:t>nächste</a:t>
            </a:r>
            <a:r>
              <a:rPr lang="en-US" dirty="0"/>
              <a:t> Schritt </a:t>
            </a:r>
            <a:r>
              <a:rPr lang="en-US" dirty="0" err="1"/>
              <a:t>besteht</a:t>
            </a:r>
            <a:r>
              <a:rPr lang="en-US" dirty="0"/>
              <a:t> </a:t>
            </a:r>
            <a:r>
              <a:rPr lang="en-US" dirty="0" err="1"/>
              <a:t>darin</a:t>
            </a:r>
            <a:r>
              <a:rPr lang="en-US" dirty="0"/>
              <a:t>, die von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b="1" dirty="0" err="1"/>
              <a:t>gesammelten</a:t>
            </a:r>
            <a:r>
              <a:rPr lang="en-US" b="1" dirty="0"/>
              <a:t> </a:t>
            </a:r>
            <a:r>
              <a:rPr lang="en-US" b="1" dirty="0" err="1"/>
              <a:t>Informationen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nutzen</a:t>
            </a:r>
            <a:r>
              <a:rPr lang="en-US" b="1" dirty="0"/>
              <a:t>, um </a:t>
            </a:r>
            <a:r>
              <a:rPr lang="en-US" b="1" dirty="0" err="1"/>
              <a:t>Ihre</a:t>
            </a:r>
            <a:r>
              <a:rPr lang="en-US" b="1" dirty="0"/>
              <a:t> Motivation </a:t>
            </a:r>
            <a:r>
              <a:rPr lang="en-US" b="1" dirty="0" err="1"/>
              <a:t>für</a:t>
            </a:r>
            <a:r>
              <a:rPr lang="en-US" b="1" dirty="0"/>
              <a:t> die </a:t>
            </a:r>
            <a:r>
              <a:rPr lang="en-US" b="1" dirty="0" err="1"/>
              <a:t>Produktentwicklung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Schließen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Lücke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Erfüllen</a:t>
            </a:r>
            <a:r>
              <a:rPr lang="en-US" dirty="0"/>
              <a:t> von </a:t>
            </a:r>
            <a:r>
              <a:rPr lang="en-US" dirty="0" err="1"/>
              <a:t>Erwartungen</a:t>
            </a:r>
            <a:r>
              <a:rPr lang="en-US" dirty="0"/>
              <a:t>/</a:t>
            </a:r>
            <a:r>
              <a:rPr lang="en-US" dirty="0" err="1"/>
              <a:t>Präferenzen</a:t>
            </a:r>
            <a:r>
              <a:rPr lang="en-US" dirty="0"/>
              <a:t>) auf dem </a:t>
            </a:r>
            <a:r>
              <a:rPr lang="en-US" dirty="0" err="1"/>
              <a:t>Seniorenmarkt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positionieren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4694C-8DCA-4307-9C51-DA5479CFE6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8353" y="506299"/>
            <a:ext cx="3128568" cy="582221"/>
          </a:xfrm>
          <a:solidFill>
            <a:srgbClr val="FFD100"/>
          </a:solidFill>
        </p:spPr>
        <p:txBody>
          <a:bodyPr anchor="ctr">
            <a:normAutofit lnSpcReduction="10000"/>
          </a:bodyPr>
          <a:lstStyle/>
          <a:p>
            <a:r>
              <a:rPr lang="en-US" dirty="0"/>
              <a:t>Das STP-Modell</a:t>
            </a:r>
          </a:p>
        </p:txBody>
      </p:sp>
      <p:pic>
        <p:nvPicPr>
          <p:cNvPr id="6" name="Picture 5" descr="A colorful powder blust">
            <a:extLst>
              <a:ext uri="{FF2B5EF4-FFF2-40B4-BE49-F238E27FC236}">
                <a16:creationId xmlns:a16="http://schemas.microsoft.com/office/drawing/2014/main" id="{6D7DE44F-AA48-47DD-BCB3-5EB76BC4B4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693" y="245335"/>
            <a:ext cx="2752891" cy="183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68483F5-2795-4E7C-A004-4E341F479D8D}"/>
              </a:ext>
            </a:extLst>
          </p:cNvPr>
          <p:cNvSpPr/>
          <p:nvPr/>
        </p:nvSpPr>
        <p:spPr>
          <a:xfrm>
            <a:off x="10563280" y="3130269"/>
            <a:ext cx="115848" cy="121381"/>
          </a:xfrm>
          <a:prstGeom prst="flowChartConnector">
            <a:avLst/>
          </a:prstGeom>
          <a:solidFill>
            <a:srgbClr val="FB457B"/>
          </a:solidFill>
          <a:ln>
            <a:solidFill>
              <a:srgbClr val="FB4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Graphic 7" descr="Target outline">
            <a:extLst>
              <a:ext uri="{FF2B5EF4-FFF2-40B4-BE49-F238E27FC236}">
                <a16:creationId xmlns:a16="http://schemas.microsoft.com/office/drawing/2014/main" id="{C3B1A51A-FEA6-44BB-9199-048DBFB32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4514" y="2754779"/>
            <a:ext cx="914400" cy="914400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1A0909E-F6CB-4E80-8E8C-A179762EED7A}"/>
              </a:ext>
            </a:extLst>
          </p:cNvPr>
          <p:cNvSpPr/>
          <p:nvPr/>
        </p:nvSpPr>
        <p:spPr>
          <a:xfrm>
            <a:off x="11206122" y="3008888"/>
            <a:ext cx="115848" cy="121381"/>
          </a:xfrm>
          <a:prstGeom prst="flowChartConnector">
            <a:avLst/>
          </a:prstGeom>
          <a:solidFill>
            <a:srgbClr val="02BBE3"/>
          </a:solidFill>
          <a:ln>
            <a:solidFill>
              <a:srgbClr val="02B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7444ED1-6588-449D-A68E-DD5A3D3E2469}"/>
              </a:ext>
            </a:extLst>
          </p:cNvPr>
          <p:cNvSpPr/>
          <p:nvPr/>
        </p:nvSpPr>
        <p:spPr>
          <a:xfrm>
            <a:off x="11552731" y="3816743"/>
            <a:ext cx="115848" cy="121381"/>
          </a:xfrm>
          <a:prstGeom prst="flowChartConnector">
            <a:avLst/>
          </a:prstGeom>
          <a:solidFill>
            <a:srgbClr val="02BBE3"/>
          </a:solidFill>
          <a:ln>
            <a:solidFill>
              <a:srgbClr val="02B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3390B-A8C7-4037-A7DE-88C38DE4D1C4}"/>
              </a:ext>
            </a:extLst>
          </p:cNvPr>
          <p:cNvSpPr txBox="1"/>
          <p:nvPr/>
        </p:nvSpPr>
        <p:spPr>
          <a:xfrm>
            <a:off x="7114551" y="1088520"/>
            <a:ext cx="1631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Segment</a:t>
            </a:r>
            <a:endParaRPr lang="en-IE" sz="280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8D81E-9EB0-41BC-B3A5-8081A6D6804B}"/>
              </a:ext>
            </a:extLst>
          </p:cNvPr>
          <p:cNvSpPr txBox="1"/>
          <p:nvPr/>
        </p:nvSpPr>
        <p:spPr>
          <a:xfrm>
            <a:off x="7105019" y="3038513"/>
            <a:ext cx="1631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Target</a:t>
            </a:r>
            <a:endParaRPr lang="en-IE" sz="2800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1D0970-C020-437A-9CA8-8DDD8C8BB459}"/>
              </a:ext>
            </a:extLst>
          </p:cNvPr>
          <p:cNvCxnSpPr/>
          <p:nvPr/>
        </p:nvCxnSpPr>
        <p:spPr>
          <a:xfrm>
            <a:off x="10563280" y="4723571"/>
            <a:ext cx="0" cy="164627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EF97FF-5DB5-415A-AED6-1FCCF0EE718F}"/>
              </a:ext>
            </a:extLst>
          </p:cNvPr>
          <p:cNvCxnSpPr>
            <a:cxnSpLocks/>
          </p:cNvCxnSpPr>
          <p:nvPr/>
        </p:nvCxnSpPr>
        <p:spPr>
          <a:xfrm flipH="1">
            <a:off x="9647929" y="5521011"/>
            <a:ext cx="180722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F9FF3F94-44F0-4666-8FCB-7CAE1BF9D87A}"/>
              </a:ext>
            </a:extLst>
          </p:cNvPr>
          <p:cNvSpPr/>
          <p:nvPr/>
        </p:nvSpPr>
        <p:spPr>
          <a:xfrm>
            <a:off x="10850946" y="4887589"/>
            <a:ext cx="202301" cy="161123"/>
          </a:xfrm>
          <a:prstGeom prst="star5">
            <a:avLst/>
          </a:prstGeom>
          <a:solidFill>
            <a:srgbClr val="FB457B"/>
          </a:solidFill>
          <a:ln>
            <a:solidFill>
              <a:srgbClr val="FB4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09C7C-0BB6-4F1A-A4F5-95B6FBEF9F1F}"/>
              </a:ext>
            </a:extLst>
          </p:cNvPr>
          <p:cNvSpPr txBox="1"/>
          <p:nvPr/>
        </p:nvSpPr>
        <p:spPr>
          <a:xfrm>
            <a:off x="10268320" y="4410567"/>
            <a:ext cx="671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value</a:t>
            </a:r>
            <a:endParaRPr lang="en-IE" sz="110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40C49-D5B5-412E-A384-4349AB70C805}"/>
              </a:ext>
            </a:extLst>
          </p:cNvPr>
          <p:cNvSpPr txBox="1"/>
          <p:nvPr/>
        </p:nvSpPr>
        <p:spPr>
          <a:xfrm>
            <a:off x="10268320" y="6369846"/>
            <a:ext cx="918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low value</a:t>
            </a:r>
            <a:endParaRPr lang="en-IE" sz="110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6A5152-B7E8-4578-96A0-D0C031ADA00F}"/>
              </a:ext>
            </a:extLst>
          </p:cNvPr>
          <p:cNvSpPr txBox="1"/>
          <p:nvPr/>
        </p:nvSpPr>
        <p:spPr>
          <a:xfrm>
            <a:off x="11455152" y="5201483"/>
            <a:ext cx="67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Good Taste</a:t>
            </a:r>
            <a:endParaRPr lang="en-IE" sz="110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16493-E4CF-4521-B53D-33F7118060A8}"/>
              </a:ext>
            </a:extLst>
          </p:cNvPr>
          <p:cNvSpPr txBox="1"/>
          <p:nvPr/>
        </p:nvSpPr>
        <p:spPr>
          <a:xfrm>
            <a:off x="9187771" y="5219818"/>
            <a:ext cx="67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Poor taste</a:t>
            </a:r>
            <a:endParaRPr lang="en-IE" sz="11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0238F3-E361-4330-B7EE-6A7ACA608412}"/>
              </a:ext>
            </a:extLst>
          </p:cNvPr>
          <p:cNvSpPr txBox="1"/>
          <p:nvPr/>
        </p:nvSpPr>
        <p:spPr>
          <a:xfrm>
            <a:off x="7098353" y="5259401"/>
            <a:ext cx="1631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Position</a:t>
            </a:r>
            <a:endParaRPr lang="en-IE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85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AA5CED-DDC4-4317-B6A5-6A36C6791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8878" y="1399922"/>
            <a:ext cx="11409770" cy="452344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Segmentation + Targeting   </a:t>
            </a:r>
            <a:r>
              <a:rPr lang="en-US" sz="4000" dirty="0">
                <a:sym typeface="Wingdings" panose="05000000000000000000" pitchFamily="2" charset="2"/>
              </a:rPr>
              <a:t>   Positioning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3925-8EAD-485D-9C69-73A0979132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Das STP-Modell </a:t>
            </a:r>
            <a:r>
              <a:rPr lang="en-US" dirty="0" err="1"/>
              <a:t>im</a:t>
            </a:r>
            <a:r>
              <a:rPr lang="en-US" dirty="0"/>
              <a:t> Detail (EN)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C1EC6-144B-4CCC-8ED4-2FF1478676BF}"/>
              </a:ext>
            </a:extLst>
          </p:cNvPr>
          <p:cNvSpPr txBox="1"/>
          <p:nvPr/>
        </p:nvSpPr>
        <p:spPr>
          <a:xfrm>
            <a:off x="587568" y="2366975"/>
            <a:ext cx="4425866" cy="3091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Das STP-Modell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ist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eher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nutzer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-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als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produktorientiert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. Daher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schafft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das Modell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ein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höheres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Maß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an RELEVANZ FÜR KÄUFER.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200" dirty="0">
              <a:solidFill>
                <a:srgbClr val="0000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Dieses Video der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188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Master academy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gibt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einen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Überblick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darüber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, was STP-Marketing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ist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mit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Beispielen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für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 panose="05000000000000000000" pitchFamily="2" charset="2"/>
              </a:rPr>
              <a:t>jede</a:t>
            </a:r>
            <a:r>
              <a:rPr 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Phase.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64258-A634-4EAB-8D12-D2499BD6D8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124" y="2131508"/>
            <a:ext cx="8379229" cy="4436374"/>
          </a:xfrm>
          <a:prstGeom prst="rect">
            <a:avLst/>
          </a:prstGeom>
        </p:spPr>
      </p:pic>
      <p:pic>
        <p:nvPicPr>
          <p:cNvPr id="6" name="Online Media 5" title="STP Marketing Explained (Segmentation, Targeting &amp; Positioning Examples)">
            <a:hlinkClick r:id="" action="ppaction://media"/>
            <a:extLst>
              <a:ext uri="{FF2B5EF4-FFF2-40B4-BE49-F238E27FC236}">
                <a16:creationId xmlns:a16="http://schemas.microsoft.com/office/drawing/2014/main" id="{5C38F0E8-8A07-49CB-A2AA-133E2F9710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35782" y="2324179"/>
            <a:ext cx="6027340" cy="3325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1A7E7-D083-4D45-B753-CC0B03E29D0C}"/>
              </a:ext>
            </a:extLst>
          </p:cNvPr>
          <p:cNvSpPr txBox="1"/>
          <p:nvPr/>
        </p:nvSpPr>
        <p:spPr>
          <a:xfrm>
            <a:off x="5509567" y="6129541"/>
            <a:ext cx="6479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1188A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STP Marketing Explained (Segmentation, Targeting &amp; Positioning Examples) - YouTube</a:t>
            </a:r>
            <a:endParaRPr lang="en-IE" sz="140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B29FA-C66F-4603-AE3F-60C07640BB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569261"/>
            <a:ext cx="11105352" cy="4055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Erstellen</a:t>
            </a:r>
            <a:r>
              <a:rPr lang="en-US" b="1" dirty="0"/>
              <a:t> Sie </a:t>
            </a:r>
            <a:r>
              <a:rPr lang="en-US" b="1" dirty="0" err="1"/>
              <a:t>eine</a:t>
            </a:r>
            <a:r>
              <a:rPr lang="en-US" b="1" dirty="0"/>
              <a:t> </a:t>
            </a:r>
            <a:r>
              <a:rPr lang="en-US" b="1" dirty="0" err="1"/>
              <a:t>Positionierungskarte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eine</a:t>
            </a:r>
            <a:r>
              <a:rPr lang="en-US" b="1" dirty="0"/>
              <a:t> </a:t>
            </a:r>
            <a:r>
              <a:rPr lang="en-US" b="1" dirty="0" err="1"/>
              <a:t>Ihrer</a:t>
            </a:r>
            <a:r>
              <a:rPr lang="en-US" b="1" dirty="0"/>
              <a:t> </a:t>
            </a:r>
            <a:r>
              <a:rPr lang="en-US" b="1" dirty="0" err="1"/>
              <a:t>Produktideen</a:t>
            </a:r>
            <a:r>
              <a:rPr lang="en-US" b="1" dirty="0"/>
              <a:t>...</a:t>
            </a:r>
          </a:p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 Sie </a:t>
            </a:r>
            <a:r>
              <a:rPr lang="en-US" dirty="0" err="1"/>
              <a:t>einen</a:t>
            </a:r>
            <a:r>
              <a:rPr lang="en-US" dirty="0"/>
              <a:t> Video-Link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IE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S-T-P - Positioning - YouTube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/>
              <a:t>um Sie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Übung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unterstützen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 err="1"/>
              <a:t>Denken</a:t>
            </a:r>
            <a:r>
              <a:rPr lang="en-US" dirty="0"/>
              <a:t> Sie </a:t>
            </a:r>
            <a:r>
              <a:rPr lang="en-US" dirty="0" err="1"/>
              <a:t>daran</a:t>
            </a:r>
            <a:r>
              <a:rPr lang="en-US" dirty="0"/>
              <a:t>,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Achsen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beschriften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Tabelle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Achsentiteln</a:t>
            </a:r>
            <a:r>
              <a:rPr lang="en-US" dirty="0"/>
              <a:t> </a:t>
            </a:r>
            <a:r>
              <a:rPr lang="en-US" dirty="0" err="1"/>
              <a:t>erstellt</a:t>
            </a:r>
            <a:r>
              <a:rPr lang="en-US" dirty="0"/>
              <a:t>, um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Vorschläge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6537-B673-4A2F-8896-DFEAD9C9B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5361" y="630460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Übung</a:t>
            </a:r>
            <a:r>
              <a:rPr lang="en-US" dirty="0"/>
              <a:t>: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AE4E10F-9BAB-419B-8CFE-1C94C6C07E98}"/>
              </a:ext>
            </a:extLst>
          </p:cNvPr>
          <p:cNvSpPr/>
          <p:nvPr/>
        </p:nvSpPr>
        <p:spPr>
          <a:xfrm>
            <a:off x="9814560" y="471909"/>
            <a:ext cx="1234440" cy="1188720"/>
          </a:xfrm>
          <a:prstGeom prst="flowChartConnector">
            <a:avLst/>
          </a:prstGeom>
          <a:solidFill>
            <a:srgbClr val="FED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oogle Shape;518;p39">
            <a:extLst>
              <a:ext uri="{FF2B5EF4-FFF2-40B4-BE49-F238E27FC236}">
                <a16:creationId xmlns:a16="http://schemas.microsoft.com/office/drawing/2014/main" id="{EC7821B2-777D-4ECB-AA77-B50CFB8BA394}"/>
              </a:ext>
            </a:extLst>
          </p:cNvPr>
          <p:cNvGrpSpPr/>
          <p:nvPr/>
        </p:nvGrpSpPr>
        <p:grpSpPr>
          <a:xfrm>
            <a:off x="10183529" y="757806"/>
            <a:ext cx="496501" cy="563769"/>
            <a:chOff x="1923675" y="1633650"/>
            <a:chExt cx="436000" cy="435975"/>
          </a:xfrm>
          <a:solidFill>
            <a:srgbClr val="000000"/>
          </a:solidFill>
        </p:grpSpPr>
        <p:sp>
          <p:nvSpPr>
            <p:cNvPr id="6" name="Google Shape;519;p39">
              <a:extLst>
                <a:ext uri="{FF2B5EF4-FFF2-40B4-BE49-F238E27FC236}">
                  <a16:creationId xmlns:a16="http://schemas.microsoft.com/office/drawing/2014/main" id="{C64129F2-9EA6-429F-A76A-6EE6FE3BFB70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0;p39">
              <a:extLst>
                <a:ext uri="{FF2B5EF4-FFF2-40B4-BE49-F238E27FC236}">
                  <a16:creationId xmlns:a16="http://schemas.microsoft.com/office/drawing/2014/main" id="{8E1DDD69-6EDB-4CDC-97B9-548745210CF8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1;p39">
              <a:extLst>
                <a:ext uri="{FF2B5EF4-FFF2-40B4-BE49-F238E27FC236}">
                  <a16:creationId xmlns:a16="http://schemas.microsoft.com/office/drawing/2014/main" id="{B6FC1475-483B-41EC-9CAA-F5B8966B0F1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solidFill>
              <a:srgbClr val="000000"/>
            </a:solidFill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;p39">
              <a:extLst>
                <a:ext uri="{FF2B5EF4-FFF2-40B4-BE49-F238E27FC236}">
                  <a16:creationId xmlns:a16="http://schemas.microsoft.com/office/drawing/2014/main" id="{26904D78-E689-4D8D-A926-C31174E7DAD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3;p39">
              <a:extLst>
                <a:ext uri="{FF2B5EF4-FFF2-40B4-BE49-F238E27FC236}">
                  <a16:creationId xmlns:a16="http://schemas.microsoft.com/office/drawing/2014/main" id="{E2FA3539-66EC-4CD2-BBA7-435C6247B23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4;p39">
              <a:extLst>
                <a:ext uri="{FF2B5EF4-FFF2-40B4-BE49-F238E27FC236}">
                  <a16:creationId xmlns:a16="http://schemas.microsoft.com/office/drawing/2014/main" id="{DD81321A-849F-41C5-AE7C-1740060DE07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C47E4F6E-174B-41FD-AA16-DB2BDDB9A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03202"/>
              </p:ext>
            </p:extLst>
          </p:nvPr>
        </p:nvGraphicFramePr>
        <p:xfrm>
          <a:off x="1460500" y="3631660"/>
          <a:ext cx="6197599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8091">
                  <a:extLst>
                    <a:ext uri="{9D8B030D-6E8A-4147-A177-3AD203B41FA5}">
                      <a16:colId xmlns:a16="http://schemas.microsoft.com/office/drawing/2014/main" val="2912167310"/>
                    </a:ext>
                  </a:extLst>
                </a:gridCol>
                <a:gridCol w="3019508">
                  <a:extLst>
                    <a:ext uri="{9D8B030D-6E8A-4147-A177-3AD203B41FA5}">
                      <a16:colId xmlns:a16="http://schemas.microsoft.com/office/drawing/2014/main" val="2979462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9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1.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Niedrige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Lautstärke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Hohe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Lautstärke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3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2.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Schwer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Leicht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67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3.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Notwendiger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Artikel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Luxus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Artikel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5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4.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Einfach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Komplex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33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5.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Ungesund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Gesund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6.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Schwierig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zu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nutzen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öffnen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Einfach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zu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nutzen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öffnen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33809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887C4F-136D-4BE9-B731-499C2F1A5AC8}"/>
              </a:ext>
            </a:extLst>
          </p:cNvPr>
          <p:cNvSpPr/>
          <p:nvPr/>
        </p:nvSpPr>
        <p:spPr>
          <a:xfrm>
            <a:off x="8578392" y="4176074"/>
            <a:ext cx="3536982" cy="2210017"/>
          </a:xfrm>
          <a:prstGeom prst="roundRec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TIPP: </a:t>
            </a:r>
            <a:r>
              <a:rPr lang="en-US" sz="2400" b="1" dirty="0" err="1">
                <a:solidFill>
                  <a:srgbClr val="000000"/>
                </a:solidFill>
              </a:rPr>
              <a:t>Denken</a:t>
            </a:r>
            <a:r>
              <a:rPr lang="en-US" sz="2400" b="1" dirty="0">
                <a:solidFill>
                  <a:srgbClr val="000000"/>
                </a:solidFill>
              </a:rPr>
              <a:t> Sie </a:t>
            </a:r>
            <a:r>
              <a:rPr lang="en-US" sz="2400" b="1" dirty="0" err="1">
                <a:solidFill>
                  <a:srgbClr val="000000"/>
                </a:solidFill>
              </a:rPr>
              <a:t>bei</a:t>
            </a:r>
            <a:r>
              <a:rPr lang="en-US" sz="2400" b="1" dirty="0">
                <a:solidFill>
                  <a:srgbClr val="000000"/>
                </a:solidFill>
              </a:rPr>
              <a:t> der </a:t>
            </a:r>
            <a:r>
              <a:rPr lang="en-US" sz="2400" b="1" dirty="0" err="1">
                <a:solidFill>
                  <a:srgbClr val="000000"/>
                </a:solidFill>
              </a:rPr>
              <a:t>Durchführung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dieser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Übung</a:t>
            </a:r>
            <a:r>
              <a:rPr lang="en-US" sz="2400" b="1" dirty="0">
                <a:solidFill>
                  <a:srgbClr val="000000"/>
                </a:solidFill>
              </a:rPr>
              <a:t> an </a:t>
            </a:r>
            <a:r>
              <a:rPr lang="en-US" sz="2400" b="1" dirty="0" err="1">
                <a:solidFill>
                  <a:srgbClr val="000000"/>
                </a:solidFill>
              </a:rPr>
              <a:t>Ihr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älteres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Publikum</a:t>
            </a:r>
            <a:r>
              <a:rPr lang="en-US" sz="2400" b="1" dirty="0">
                <a:solidFill>
                  <a:srgbClr val="000000"/>
                </a:solidFill>
              </a:rPr>
              <a:t> und </a:t>
            </a:r>
            <a:r>
              <a:rPr lang="en-US" sz="2400" b="1" dirty="0" err="1">
                <a:solidFill>
                  <a:srgbClr val="000000"/>
                </a:solidFill>
              </a:rPr>
              <a:t>daran</a:t>
            </a:r>
            <a:r>
              <a:rPr lang="en-US" sz="2400" b="1" dirty="0">
                <a:solidFill>
                  <a:srgbClr val="000000"/>
                </a:solidFill>
              </a:rPr>
              <a:t>, was es </a:t>
            </a:r>
            <a:r>
              <a:rPr lang="en-US" sz="2400" b="1" dirty="0" err="1">
                <a:solidFill>
                  <a:srgbClr val="000000"/>
                </a:solidFill>
              </a:rPr>
              <a:t>motivieren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könnte</a:t>
            </a:r>
            <a:r>
              <a:rPr lang="en-US" sz="2400" b="1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1334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CC1D-08EF-49BD-A986-C8B52B177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91163" y="1383738"/>
            <a:ext cx="5371220" cy="54742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0"/>
            <a:r>
              <a:rPr lang="en-US" b="1" dirty="0" err="1"/>
              <a:t>Segmentierung</a:t>
            </a:r>
            <a:r>
              <a:rPr lang="en-US" b="1" dirty="0"/>
              <a:t>: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. Es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Prozess</a:t>
            </a:r>
            <a:r>
              <a:rPr lang="en-US" dirty="0"/>
              <a:t>, </a:t>
            </a:r>
            <a:r>
              <a:rPr lang="en-US" dirty="0" err="1"/>
              <a:t>durch</a:t>
            </a:r>
            <a:r>
              <a:rPr lang="en-US" dirty="0"/>
              <a:t> den Sie verstehen, </a:t>
            </a:r>
            <a:r>
              <a:rPr lang="en-US" u="sng" dirty="0" err="1"/>
              <a:t>warum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</a:t>
            </a:r>
            <a:r>
              <a:rPr lang="en-US" dirty="0" err="1"/>
              <a:t>kaufen</a:t>
            </a:r>
            <a:r>
              <a:rPr lang="en-US" dirty="0"/>
              <a:t> </a:t>
            </a:r>
            <a:r>
              <a:rPr lang="en-US" dirty="0" err="1"/>
              <a:t>würden</a:t>
            </a:r>
            <a:r>
              <a:rPr lang="en-US" dirty="0"/>
              <a:t>.</a:t>
            </a:r>
          </a:p>
          <a:p>
            <a:pPr indent="0" algn="ctr"/>
            <a:endParaRPr lang="en-US" dirty="0"/>
          </a:p>
          <a:p>
            <a:pPr indent="0"/>
            <a:r>
              <a:rPr lang="en-US" b="1" dirty="0"/>
              <a:t>Targeting: </a:t>
            </a:r>
            <a:r>
              <a:rPr lang="en-US" dirty="0"/>
              <a:t>Dies </a:t>
            </a:r>
            <a:r>
              <a:rPr lang="en-US" dirty="0" err="1"/>
              <a:t>ist</a:t>
            </a:r>
            <a:r>
              <a:rPr lang="en-US" dirty="0"/>
              <a:t> der Akt der </a:t>
            </a:r>
            <a:r>
              <a:rPr lang="en-US" dirty="0" err="1"/>
              <a:t>Erhöhung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Marktrelevanz</a:t>
            </a:r>
            <a:r>
              <a:rPr lang="en-US" dirty="0"/>
              <a:t>. Es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Prozess</a:t>
            </a:r>
            <a:r>
              <a:rPr lang="en-US" dirty="0"/>
              <a:t>, </a:t>
            </a:r>
            <a:r>
              <a:rPr lang="en-US" dirty="0" err="1"/>
              <a:t>bei</a:t>
            </a:r>
            <a:r>
              <a:rPr lang="en-US" dirty="0"/>
              <a:t> dem Sie </a:t>
            </a:r>
            <a:r>
              <a:rPr lang="en-US" dirty="0" err="1"/>
              <a:t>einschätzen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Menschen Sie am </a:t>
            </a:r>
            <a:r>
              <a:rPr lang="en-US" dirty="0" err="1"/>
              <a:t>besten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Produkten</a:t>
            </a:r>
            <a:r>
              <a:rPr lang="en-US" dirty="0"/>
              <a:t> und </a:t>
            </a:r>
            <a:r>
              <a:rPr lang="en-US" dirty="0" err="1"/>
              <a:t>Dienstleistungen</a:t>
            </a:r>
            <a:r>
              <a:rPr lang="en-US" dirty="0"/>
              <a:t> </a:t>
            </a:r>
            <a:r>
              <a:rPr lang="en-US" dirty="0" err="1"/>
              <a:t>zufriedenstellen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und </a:t>
            </a:r>
            <a:r>
              <a:rPr lang="en-US" u="sng" dirty="0" err="1"/>
              <a:t>wie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unwiderstehlich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</a:p>
          <a:p>
            <a:pPr indent="0" algn="ctr"/>
            <a:endParaRPr lang="en-US" dirty="0"/>
          </a:p>
          <a:p>
            <a:pPr indent="0"/>
            <a:endParaRPr lang="en-US" b="1" dirty="0"/>
          </a:p>
          <a:p>
            <a:pPr indent="0"/>
            <a:r>
              <a:rPr lang="en-US" b="1" dirty="0" err="1"/>
              <a:t>Positionierung</a:t>
            </a:r>
            <a:r>
              <a:rPr lang="en-US" b="1" dirty="0"/>
              <a:t>: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es </a:t>
            </a:r>
            <a:r>
              <a:rPr lang="en-US" dirty="0" err="1"/>
              <a:t>darum</a:t>
            </a:r>
            <a:r>
              <a:rPr lang="en-US" dirty="0"/>
              <a:t>, </a:t>
            </a:r>
            <a:r>
              <a:rPr lang="en-US" dirty="0" err="1"/>
              <a:t>sich</a:t>
            </a:r>
            <a:r>
              <a:rPr lang="en-US" dirty="0"/>
              <a:t> in </a:t>
            </a:r>
            <a:r>
              <a:rPr lang="en-US" dirty="0" err="1"/>
              <a:t>geeigneter</a:t>
            </a:r>
            <a:r>
              <a:rPr lang="en-US" dirty="0"/>
              <a:t> Weise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positionieren</a:t>
            </a:r>
            <a:r>
              <a:rPr lang="en-US" dirty="0"/>
              <a:t>. Es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darum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 auf der </a:t>
            </a:r>
            <a:r>
              <a:rPr lang="en-US" dirty="0" err="1"/>
              <a:t>Grundlage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Erkenntnisse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den </a:t>
            </a:r>
            <a:r>
              <a:rPr lang="en-US" dirty="0" err="1"/>
              <a:t>vorangegangenen</a:t>
            </a:r>
            <a:r>
              <a:rPr lang="en-US" dirty="0"/>
              <a:t> </a:t>
            </a:r>
            <a:r>
              <a:rPr lang="en-US" dirty="0" err="1"/>
              <a:t>Phasen</a:t>
            </a:r>
            <a:r>
              <a:rPr lang="en-US" dirty="0"/>
              <a:t> auf dem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positionieren</a:t>
            </a:r>
            <a:r>
              <a:rPr lang="en-US" dirty="0"/>
              <a:t>. </a:t>
            </a:r>
            <a:r>
              <a:rPr lang="en-US" dirty="0" err="1"/>
              <a:t>Erwägen</a:t>
            </a:r>
            <a:r>
              <a:rPr lang="en-US" dirty="0"/>
              <a:t> Sie die </a:t>
            </a:r>
            <a:r>
              <a:rPr lang="en-US" dirty="0" err="1"/>
              <a:t>relativen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Nachteile</a:t>
            </a:r>
            <a:r>
              <a:rPr lang="en-US" dirty="0"/>
              <a:t> des </a:t>
            </a:r>
            <a:r>
              <a:rPr lang="en-US" dirty="0" err="1"/>
              <a:t>Marktes</a:t>
            </a:r>
            <a:r>
              <a:rPr lang="en-US" dirty="0"/>
              <a:t>, in den Sie </a:t>
            </a:r>
            <a:r>
              <a:rPr lang="en-US" dirty="0" err="1"/>
              <a:t>eintreten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, und </a:t>
            </a:r>
            <a:r>
              <a:rPr lang="en-US" dirty="0" err="1"/>
              <a:t>fragen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derzeitigen</a:t>
            </a:r>
            <a:r>
              <a:rPr lang="en-US" dirty="0"/>
              <a:t> </a:t>
            </a:r>
            <a:r>
              <a:rPr lang="en-US" dirty="0" err="1"/>
              <a:t>Zielen</a:t>
            </a:r>
            <a:r>
              <a:rPr lang="en-US" dirty="0"/>
              <a:t> </a:t>
            </a:r>
            <a:r>
              <a:rPr lang="en-US" dirty="0" err="1"/>
              <a:t>übereinstimmt</a:t>
            </a:r>
            <a:r>
              <a:rPr lang="en-US" dirty="0"/>
              <a:t> - </a:t>
            </a:r>
            <a:r>
              <a:rPr lang="en-US" dirty="0" err="1"/>
              <a:t>einfach</a:t>
            </a:r>
            <a:r>
              <a:rPr lang="en-US" dirty="0"/>
              <a:t> </a:t>
            </a:r>
            <a:r>
              <a:rPr lang="en-US" dirty="0" err="1"/>
              <a:t>ausgedrückt</a:t>
            </a:r>
            <a:r>
              <a:rPr lang="en-US" dirty="0"/>
              <a:t>: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dieser</a:t>
            </a:r>
            <a:r>
              <a:rPr lang="en-US" u="sng" dirty="0"/>
              <a:t> </a:t>
            </a:r>
            <a:r>
              <a:rPr lang="en-US" u="sng" dirty="0" err="1"/>
              <a:t>Zielmarkt</a:t>
            </a:r>
            <a:r>
              <a:rPr lang="en-US" u="sng" dirty="0"/>
              <a:t> </a:t>
            </a:r>
            <a:r>
              <a:rPr lang="en-US" u="sng" dirty="0" err="1"/>
              <a:t>Ihre</a:t>
            </a:r>
            <a:r>
              <a:rPr lang="en-US" u="sng" dirty="0"/>
              <a:t> </a:t>
            </a:r>
            <a:r>
              <a:rPr lang="en-US" u="sng" dirty="0" err="1"/>
              <a:t>Bemühungen</a:t>
            </a:r>
            <a:r>
              <a:rPr lang="en-US" u="sng" dirty="0"/>
              <a:t> wert?</a:t>
            </a:r>
          </a:p>
          <a:p>
            <a:pPr indent="0"/>
            <a:endParaRPr lang="en-US" b="1" dirty="0"/>
          </a:p>
          <a:p>
            <a:pPr indent="0"/>
            <a:endParaRPr lang="en-US" b="1" dirty="0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08B219B0-11E6-430F-8DDF-BE95DFB77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15404">
            <a:off x="3658275" y="2106014"/>
            <a:ext cx="588696" cy="588696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70D7455F-1A37-47CF-A575-EDDECB276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15404">
            <a:off x="3658275" y="3976969"/>
            <a:ext cx="588696" cy="588696"/>
          </a:xfrm>
          <a:prstGeom prst="rect">
            <a:avLst/>
          </a:prstGeom>
        </p:spPr>
      </p:pic>
      <p:pic>
        <p:nvPicPr>
          <p:cNvPr id="10" name="Picture 9" descr="Organic food set as background of white circle">
            <a:extLst>
              <a:ext uri="{FF2B5EF4-FFF2-40B4-BE49-F238E27FC236}">
                <a16:creationId xmlns:a16="http://schemas.microsoft.com/office/drawing/2014/main" id="{25D755A4-C7B1-4E5E-99B6-F3A524AD2A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439" y="1658867"/>
            <a:ext cx="4879498" cy="4296871"/>
          </a:xfrm>
          <a:prstGeom prst="rect">
            <a:avLst/>
          </a:prstGeom>
        </p:spPr>
      </p:pic>
      <p:pic>
        <p:nvPicPr>
          <p:cNvPr id="14" name="Graphic 13" descr="In love face outline with solid fill">
            <a:extLst>
              <a:ext uri="{FF2B5EF4-FFF2-40B4-BE49-F238E27FC236}">
                <a16:creationId xmlns:a16="http://schemas.microsoft.com/office/drawing/2014/main" id="{C29B7BD5-768C-48C1-A1CE-507D5674B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2226" y="3034931"/>
            <a:ext cx="1432290" cy="143229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5D291-F2CA-4BB7-884E-DB11043C44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Stellung</a:t>
            </a:r>
            <a:r>
              <a:rPr lang="en-US" dirty="0"/>
              <a:t> </a:t>
            </a:r>
            <a:r>
              <a:rPr lang="en-US" dirty="0" err="1"/>
              <a:t>gehen</a:t>
            </a:r>
            <a:r>
              <a:rPr lang="en-US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580673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19869-CFA1-416E-BE2C-5A5DD9281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013" y="1757363"/>
            <a:ext cx="4983162" cy="38671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die </a:t>
            </a:r>
            <a:r>
              <a:rPr lang="en-US" dirty="0" err="1"/>
              <a:t>Wahrnehmungen</a:t>
            </a:r>
            <a:r>
              <a:rPr lang="en-US" dirty="0"/>
              <a:t> und </a:t>
            </a:r>
            <a:r>
              <a:rPr lang="en-US" dirty="0" err="1"/>
              <a:t>Präferenzen</a:t>
            </a:r>
            <a:r>
              <a:rPr lang="en-US" dirty="0"/>
              <a:t> der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erörtert</a:t>
            </a:r>
            <a:r>
              <a:rPr lang="en-US" dirty="0"/>
              <a:t>.</a:t>
            </a:r>
          </a:p>
          <a:p>
            <a:pPr marL="0" indent="0"/>
            <a:r>
              <a:rPr lang="en-US" dirty="0"/>
              <a:t>Die </a:t>
            </a:r>
            <a:r>
              <a:rPr lang="en-US" dirty="0" err="1"/>
              <a:t>Marktpositionierung</a:t>
            </a:r>
            <a:r>
              <a:rPr lang="en-US" dirty="0"/>
              <a:t> </a:t>
            </a:r>
            <a:r>
              <a:rPr lang="en-US" dirty="0" err="1"/>
              <a:t>bezieht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auf die </a:t>
            </a:r>
            <a:r>
              <a:rPr lang="en-US" dirty="0" err="1"/>
              <a:t>Fähigkeit</a:t>
            </a:r>
            <a:r>
              <a:rPr lang="en-US" dirty="0"/>
              <a:t>, die </a:t>
            </a:r>
            <a:r>
              <a:rPr lang="en-US" dirty="0" err="1"/>
              <a:t>Wahrnehmung</a:t>
            </a:r>
            <a:r>
              <a:rPr lang="en-US" dirty="0"/>
              <a:t> der </a:t>
            </a:r>
            <a:r>
              <a:rPr lang="en-US" dirty="0" err="1"/>
              <a:t>Verbraucher</a:t>
            </a:r>
            <a:r>
              <a:rPr lang="en-US" dirty="0"/>
              <a:t> in </a:t>
            </a:r>
            <a:r>
              <a:rPr lang="en-US" dirty="0" err="1"/>
              <a:t>Bezug</a:t>
            </a:r>
            <a:r>
              <a:rPr lang="en-US" dirty="0"/>
              <a:t> auf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Konkurrenz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beeinflussen</a:t>
            </a:r>
            <a:r>
              <a:rPr lang="en-US" dirty="0"/>
              <a:t>.</a:t>
            </a:r>
          </a:p>
          <a:p>
            <a:pPr marL="0" indent="0"/>
            <a:r>
              <a:rPr lang="en-US" b="1" dirty="0" err="1"/>
              <a:t>Ziel</a:t>
            </a:r>
            <a:r>
              <a:rPr lang="en-US" b="1" dirty="0"/>
              <a:t> der </a:t>
            </a:r>
            <a:r>
              <a:rPr lang="en-US" b="1" dirty="0" err="1"/>
              <a:t>Marktpositionierung</a:t>
            </a:r>
            <a:r>
              <a:rPr lang="en-US" b="1" dirty="0"/>
              <a:t> </a:t>
            </a:r>
            <a:r>
              <a:rPr lang="en-US" b="1" dirty="0" err="1"/>
              <a:t>ist</a:t>
            </a:r>
            <a:r>
              <a:rPr lang="en-US" b="1" dirty="0"/>
              <a:t> es, das Image </a:t>
            </a:r>
            <a:r>
              <a:rPr lang="en-US" b="1" dirty="0" err="1"/>
              <a:t>oder</a:t>
            </a:r>
            <a:r>
              <a:rPr lang="en-US" b="1" dirty="0"/>
              <a:t> die </a:t>
            </a:r>
            <a:r>
              <a:rPr lang="en-US" b="1" dirty="0" err="1"/>
              <a:t>Identität</a:t>
            </a:r>
            <a:r>
              <a:rPr lang="en-US" b="1" dirty="0"/>
              <a:t> </a:t>
            </a:r>
            <a:r>
              <a:rPr lang="en-US" b="1" dirty="0" err="1"/>
              <a:t>einer</a:t>
            </a:r>
            <a:r>
              <a:rPr lang="en-US" b="1" dirty="0"/>
              <a:t> </a:t>
            </a:r>
            <a:r>
              <a:rPr lang="en-US" b="1" dirty="0" err="1"/>
              <a:t>Marke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eines</a:t>
            </a:r>
            <a:r>
              <a:rPr lang="en-US" b="1" dirty="0"/>
              <a:t> </a:t>
            </a:r>
            <a:r>
              <a:rPr lang="en-US" b="1" dirty="0" err="1"/>
              <a:t>Produkts</a:t>
            </a:r>
            <a:r>
              <a:rPr lang="en-US" b="1" dirty="0"/>
              <a:t> so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gestalten</a:t>
            </a:r>
            <a:r>
              <a:rPr lang="en-US" b="1" dirty="0"/>
              <a:t>, </a:t>
            </a:r>
            <a:r>
              <a:rPr lang="en-US" b="1" dirty="0" err="1"/>
              <a:t>dass</a:t>
            </a:r>
            <a:r>
              <a:rPr lang="en-US" b="1" dirty="0"/>
              <a:t> die </a:t>
            </a:r>
            <a:r>
              <a:rPr lang="en-US" b="1" dirty="0" err="1"/>
              <a:t>Verbraucher</a:t>
            </a:r>
            <a:r>
              <a:rPr lang="en-US" b="1" dirty="0"/>
              <a:t> es in </a:t>
            </a:r>
            <a:r>
              <a:rPr lang="en-US" b="1" dirty="0" err="1"/>
              <a:t>einer</a:t>
            </a:r>
            <a:r>
              <a:rPr lang="en-US" b="1" dirty="0"/>
              <a:t> </a:t>
            </a:r>
            <a:r>
              <a:rPr lang="en-US" b="1" dirty="0" err="1"/>
              <a:t>bestimmten</a:t>
            </a:r>
            <a:r>
              <a:rPr lang="en-US" b="1" dirty="0"/>
              <a:t> Weise </a:t>
            </a:r>
            <a:r>
              <a:rPr lang="en-US" b="1" dirty="0" err="1"/>
              <a:t>wahrnehmen</a:t>
            </a:r>
            <a:r>
              <a:rPr lang="en-US" b="1" dirty="0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0FF6D3-770F-4259-875B-027D7FCE7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013" y="642938"/>
            <a:ext cx="5084762" cy="5826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Marktpositionierung</a:t>
            </a:r>
            <a:r>
              <a:rPr lang="en-US" dirty="0"/>
              <a:t>:</a:t>
            </a:r>
          </a:p>
        </p:txBody>
      </p:sp>
      <p:pic>
        <p:nvPicPr>
          <p:cNvPr id="7" name="Picture 4" descr="Positioning Al Ries &amp; Jack Trout">
            <a:hlinkClick r:id="rId2"/>
            <a:extLst>
              <a:ext uri="{FF2B5EF4-FFF2-40B4-BE49-F238E27FC236}">
                <a16:creationId xmlns:a16="http://schemas.microsoft.com/office/drawing/2014/main" id="{A23B246B-2BB2-4D8F-884E-3F37E2D23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7627" y="104803"/>
            <a:ext cx="1623082" cy="22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9A443C-8F62-4007-B1D5-F965D8AD2D2D}"/>
              </a:ext>
            </a:extLst>
          </p:cNvPr>
          <p:cNvSpPr txBox="1"/>
          <p:nvPr/>
        </p:nvSpPr>
        <p:spPr>
          <a:xfrm>
            <a:off x="7208838" y="118716"/>
            <a:ext cx="4983162" cy="6247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"Positioning – The Battle for Your Mind" </a:t>
            </a:r>
            <a:r>
              <a:rPr lang="en-US" sz="2000" dirty="0" err="1">
                <a:solidFill>
                  <a:srgbClr val="000000"/>
                </a:solidFill>
              </a:rPr>
              <a:t>wurde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erstmals</a:t>
            </a:r>
            <a:r>
              <a:rPr lang="en-US" sz="2000" dirty="0">
                <a:solidFill>
                  <a:srgbClr val="000000"/>
                </a:solidFill>
              </a:rPr>
              <a:t> 1981 von Al </a:t>
            </a:r>
            <a:r>
              <a:rPr lang="en-US" sz="2000" dirty="0" err="1">
                <a:solidFill>
                  <a:srgbClr val="000000"/>
                </a:solidFill>
              </a:rPr>
              <a:t>Ries</a:t>
            </a:r>
            <a:r>
              <a:rPr lang="en-US" sz="2000" dirty="0">
                <a:solidFill>
                  <a:srgbClr val="000000"/>
                </a:solidFill>
              </a:rPr>
              <a:t> und Jack Trout </a:t>
            </a:r>
            <a:r>
              <a:rPr lang="en-US" sz="2000" dirty="0" err="1">
                <a:solidFill>
                  <a:srgbClr val="000000"/>
                </a:solidFill>
              </a:rPr>
              <a:t>veröffentlicht</a:t>
            </a:r>
            <a:r>
              <a:rPr lang="en-US" sz="2000" dirty="0">
                <a:solidFill>
                  <a:srgbClr val="000000"/>
                </a:solidFill>
              </a:rPr>
              <a:t>. Es war </a:t>
            </a:r>
            <a:r>
              <a:rPr lang="en-US" sz="2000" dirty="0" err="1">
                <a:solidFill>
                  <a:srgbClr val="000000"/>
                </a:solidFill>
              </a:rPr>
              <a:t>eines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ersten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Bücher</a:t>
            </a:r>
            <a:r>
              <a:rPr lang="en-US" sz="2000" dirty="0">
                <a:solidFill>
                  <a:srgbClr val="000000"/>
                </a:solidFill>
              </a:rPr>
              <a:t>, das </a:t>
            </a:r>
            <a:r>
              <a:rPr lang="en-US" sz="2000" dirty="0" err="1">
                <a:solidFill>
                  <a:srgbClr val="000000"/>
                </a:solidFill>
              </a:rPr>
              <a:t>sich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mit</a:t>
            </a:r>
            <a:r>
              <a:rPr lang="en-US" sz="2000" dirty="0">
                <a:solidFill>
                  <a:srgbClr val="000000"/>
                </a:solidFill>
              </a:rPr>
              <a:t> dem Problem </a:t>
            </a:r>
            <a:r>
              <a:rPr lang="en-US" sz="2000" dirty="0" err="1">
                <a:solidFill>
                  <a:srgbClr val="000000"/>
                </a:solidFill>
              </a:rPr>
              <a:t>befasste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wie</a:t>
            </a:r>
            <a:r>
              <a:rPr lang="en-US" sz="2000" dirty="0">
                <a:solidFill>
                  <a:srgbClr val="000000"/>
                </a:solidFill>
              </a:rPr>
              <a:t> man </a:t>
            </a:r>
            <a:r>
              <a:rPr lang="en-US" sz="2000" dirty="0" err="1">
                <a:solidFill>
                  <a:srgbClr val="000000"/>
                </a:solidFill>
              </a:rPr>
              <a:t>eine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Marke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einer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modernen</a:t>
            </a:r>
            <a:r>
              <a:rPr lang="en-US" sz="2000" dirty="0">
                <a:solidFill>
                  <a:srgbClr val="000000"/>
                </a:solidFill>
              </a:rPr>
              <a:t> Welt, die von </a:t>
            </a:r>
            <a:r>
              <a:rPr lang="en-US" sz="2000" dirty="0" err="1">
                <a:solidFill>
                  <a:srgbClr val="000000"/>
                </a:solidFill>
              </a:rPr>
              <a:t>Konkurrenten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überschwemmt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ist</a:t>
            </a:r>
            <a:r>
              <a:rPr lang="en-US" sz="2000" dirty="0">
                <a:solidFill>
                  <a:srgbClr val="000000"/>
                </a:solidFill>
              </a:rPr>
              <a:t>, und </a:t>
            </a:r>
            <a:r>
              <a:rPr lang="en-US" sz="2000" dirty="0" err="1">
                <a:solidFill>
                  <a:srgbClr val="000000"/>
                </a:solidFill>
              </a:rPr>
              <a:t>bei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Verbrauchern</a:t>
            </a:r>
            <a:r>
              <a:rPr lang="en-US" sz="2000" dirty="0">
                <a:solidFill>
                  <a:srgbClr val="000000"/>
                </a:solidFill>
              </a:rPr>
              <a:t>, die </a:t>
            </a:r>
            <a:r>
              <a:rPr lang="en-US" sz="2000" dirty="0" err="1">
                <a:solidFill>
                  <a:srgbClr val="000000"/>
                </a:solidFill>
              </a:rPr>
              <a:t>aufgrund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Medienberieselung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skeptisch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geworden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sind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hervorhebt</a:t>
            </a:r>
            <a:r>
              <a:rPr lang="en-US" sz="2000" dirty="0">
                <a:solidFill>
                  <a:srgbClr val="000000"/>
                </a:solidFill>
              </a:rPr>
              <a:t>. Ein Problem, das </a:t>
            </a:r>
            <a:r>
              <a:rPr lang="en-US" sz="2000" dirty="0" err="1">
                <a:solidFill>
                  <a:srgbClr val="000000"/>
                </a:solidFill>
              </a:rPr>
              <a:t>heute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aktueller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denn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ist</a:t>
            </a:r>
            <a:r>
              <a:rPr lang="en-US" sz="2000" dirty="0">
                <a:solidFill>
                  <a:srgbClr val="000000"/>
                </a:solidFill>
              </a:rPr>
              <a:t>. 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Das </a:t>
            </a:r>
            <a:r>
              <a:rPr lang="en-US" sz="2000" dirty="0" err="1">
                <a:solidFill>
                  <a:srgbClr val="000000"/>
                </a:solidFill>
              </a:rPr>
              <a:t>Positionierungskonzept</a:t>
            </a:r>
            <a:r>
              <a:rPr lang="en-US" sz="2000" dirty="0">
                <a:solidFill>
                  <a:srgbClr val="000000"/>
                </a:solidFill>
              </a:rPr>
              <a:t>, das die Art der </a:t>
            </a:r>
            <a:r>
              <a:rPr lang="en-US" sz="2000" dirty="0" err="1">
                <a:solidFill>
                  <a:srgbClr val="000000"/>
                </a:solidFill>
              </a:rPr>
              <a:t>Werbung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verändert</a:t>
            </a:r>
            <a:r>
              <a:rPr lang="en-US" sz="2000" dirty="0">
                <a:solidFill>
                  <a:srgbClr val="000000"/>
                </a:solidFill>
              </a:rPr>
              <a:t> hat, </a:t>
            </a:r>
            <a:r>
              <a:rPr lang="en-US" sz="2000" dirty="0" err="1">
                <a:solidFill>
                  <a:srgbClr val="000000"/>
                </a:solidFill>
              </a:rPr>
              <a:t>kann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sich</a:t>
            </a:r>
            <a:r>
              <a:rPr lang="en-US" sz="2000" dirty="0">
                <a:solidFill>
                  <a:srgbClr val="000000"/>
                </a:solidFill>
              </a:rPr>
              <a:t> auf das </a:t>
            </a:r>
            <a:r>
              <a:rPr lang="en-US" sz="2000" dirty="0" err="1">
                <a:solidFill>
                  <a:srgbClr val="000000"/>
                </a:solidFill>
              </a:rPr>
              <a:t>Produkt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seinen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Preis</a:t>
            </a:r>
            <a:r>
              <a:rPr lang="en-US" sz="2000" dirty="0">
                <a:solidFill>
                  <a:srgbClr val="000000"/>
                </a:solidFill>
              </a:rPr>
              <a:t>, den </a:t>
            </a:r>
            <a:r>
              <a:rPr lang="en-US" sz="2000" dirty="0" err="1">
                <a:solidFill>
                  <a:srgbClr val="000000"/>
                </a:solidFill>
              </a:rPr>
              <a:t>Verkaufsort</a:t>
            </a:r>
            <a:r>
              <a:rPr lang="en-US" sz="2000" dirty="0">
                <a:solidFill>
                  <a:srgbClr val="000000"/>
                </a:solidFill>
              </a:rPr>
              <a:t> und die </a:t>
            </a:r>
            <a:r>
              <a:rPr lang="en-US" sz="2000" dirty="0" err="1">
                <a:solidFill>
                  <a:srgbClr val="000000"/>
                </a:solidFill>
              </a:rPr>
              <a:t>Werbung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auswirken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Wie der </a:t>
            </a:r>
            <a:r>
              <a:rPr lang="en-US" sz="2000" dirty="0" err="1">
                <a:solidFill>
                  <a:srgbClr val="000000"/>
                </a:solidFill>
              </a:rPr>
              <a:t>Titel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schon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sagt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dreht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bei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Positionierung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alles</a:t>
            </a:r>
            <a:r>
              <a:rPr lang="en-US" sz="2000" dirty="0">
                <a:solidFill>
                  <a:srgbClr val="000000"/>
                </a:solidFill>
              </a:rPr>
              <a:t> um die </a:t>
            </a:r>
            <a:r>
              <a:rPr lang="en-US" sz="2000" dirty="0" err="1">
                <a:solidFill>
                  <a:srgbClr val="000000"/>
                </a:solidFill>
              </a:rPr>
              <a:t>Wahrnehmung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Verbraucher</a:t>
            </a:r>
            <a:r>
              <a:rPr lang="en-US" sz="2000" dirty="0">
                <a:solidFill>
                  <a:srgbClr val="000000"/>
                </a:solidFill>
              </a:rPr>
              <a:t> und </a:t>
            </a:r>
            <a:r>
              <a:rPr lang="en-US" sz="2000" dirty="0" err="1">
                <a:solidFill>
                  <a:srgbClr val="000000"/>
                </a:solidFill>
              </a:rPr>
              <a:t>darum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wie</a:t>
            </a:r>
            <a:r>
              <a:rPr lang="en-US" sz="2000" dirty="0">
                <a:solidFill>
                  <a:srgbClr val="000000"/>
                </a:solidFill>
              </a:rPr>
              <a:t> Sie </a:t>
            </a:r>
            <a:r>
              <a:rPr lang="en-US" sz="2000" dirty="0" err="1">
                <a:solidFill>
                  <a:srgbClr val="000000"/>
                </a:solidFill>
              </a:rPr>
              <a:t>Ihr</a:t>
            </a:r>
            <a:r>
              <a:rPr lang="en-US" sz="2000" dirty="0">
                <a:solidFill>
                  <a:srgbClr val="000000"/>
                </a:solidFill>
              </a:rPr>
              <a:t> Ranking in </a:t>
            </a:r>
            <a:r>
              <a:rPr lang="en-US" sz="2000" dirty="0" err="1">
                <a:solidFill>
                  <a:srgbClr val="000000"/>
                </a:solidFill>
              </a:rPr>
              <a:t>ihren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Köpfen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verbessern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können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073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08F81-AB1A-4285-A783-36C0845FF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4847" y="173836"/>
            <a:ext cx="11296481" cy="11613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/>
              <a:t>Die </a:t>
            </a:r>
            <a:r>
              <a:rPr lang="en-US" b="1" dirty="0" err="1"/>
              <a:t>wichtigsten</a:t>
            </a:r>
            <a:r>
              <a:rPr lang="en-US" b="1" dirty="0"/>
              <a:t> </a:t>
            </a:r>
            <a:r>
              <a:rPr lang="en-US" b="1" dirty="0" err="1"/>
              <a:t>Erkenntnisse</a:t>
            </a:r>
            <a:r>
              <a:rPr lang="en-US" b="1" dirty="0"/>
              <a:t> </a:t>
            </a:r>
            <a:r>
              <a:rPr lang="en-US" b="1" dirty="0" err="1"/>
              <a:t>aus</a:t>
            </a:r>
            <a:r>
              <a:rPr lang="en-US" b="1" dirty="0"/>
              <a:t>: "</a:t>
            </a:r>
            <a:r>
              <a:rPr lang="en-US" b="1" dirty="0" err="1"/>
              <a:t>Positionierung</a:t>
            </a:r>
            <a:r>
              <a:rPr lang="en-US" b="1" dirty="0"/>
              <a:t> - Der </a:t>
            </a:r>
            <a:r>
              <a:rPr lang="en-US" b="1" dirty="0" err="1"/>
              <a:t>Kampf</a:t>
            </a:r>
            <a:r>
              <a:rPr lang="en-US" b="1" dirty="0"/>
              <a:t> um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Meinung</a:t>
            </a:r>
            <a:r>
              <a:rPr lang="en-US" b="1" dirty="0"/>
              <a:t>"</a:t>
            </a:r>
          </a:p>
          <a:p>
            <a:r>
              <a:rPr lang="en-US" sz="1900" b="1" dirty="0">
                <a:highlight>
                  <a:srgbClr val="FED100"/>
                </a:highlight>
              </a:rPr>
              <a:t> TIPP</a:t>
            </a:r>
            <a:r>
              <a:rPr lang="en-US" sz="1900" b="1" dirty="0">
                <a:highlight>
                  <a:srgbClr val="FED100"/>
                </a:highlight>
                <a:latin typeface="Calibri"/>
                <a:cs typeface="Calibri"/>
              </a:rPr>
              <a:t>: </a:t>
            </a:r>
            <a:r>
              <a:rPr lang="en-US" sz="1900" dirty="0"/>
              <a:t> </a:t>
            </a:r>
            <a:r>
              <a:rPr lang="en-US" sz="2100" dirty="0" err="1"/>
              <a:t>Lebensmittelunternehmen</a:t>
            </a:r>
            <a:r>
              <a:rPr lang="en-US" sz="2100" dirty="0"/>
              <a:t> </a:t>
            </a:r>
            <a:r>
              <a:rPr lang="en-US" sz="2100" dirty="0" err="1"/>
              <a:t>sollten</a:t>
            </a:r>
            <a:r>
              <a:rPr lang="en-US" sz="2100" dirty="0"/>
              <a:t> </a:t>
            </a:r>
            <a:r>
              <a:rPr lang="en-US" sz="2100" dirty="0" err="1"/>
              <a:t>diese</a:t>
            </a:r>
            <a:r>
              <a:rPr lang="en-US" sz="2100" dirty="0"/>
              <a:t> Ideen </a:t>
            </a:r>
            <a:r>
              <a:rPr lang="en-US" sz="2100" dirty="0" err="1"/>
              <a:t>bei</a:t>
            </a:r>
            <a:r>
              <a:rPr lang="en-US" sz="2100" dirty="0"/>
              <a:t> der </a:t>
            </a:r>
            <a:r>
              <a:rPr lang="en-US" sz="2100" dirty="0" err="1"/>
              <a:t>Entwicklung</a:t>
            </a:r>
            <a:r>
              <a:rPr lang="en-US" sz="2100" dirty="0"/>
              <a:t> </a:t>
            </a:r>
            <a:r>
              <a:rPr lang="en-US" sz="2100" dirty="0" err="1"/>
              <a:t>neuer</a:t>
            </a:r>
            <a:r>
              <a:rPr lang="en-US" sz="2100" dirty="0"/>
              <a:t> </a:t>
            </a:r>
            <a:r>
              <a:rPr lang="en-US" sz="2100" dirty="0" err="1"/>
              <a:t>Produkte</a:t>
            </a:r>
            <a:r>
              <a:rPr lang="en-US" sz="2100" dirty="0"/>
              <a:t> </a:t>
            </a:r>
            <a:r>
              <a:rPr lang="en-US" sz="2100" dirty="0" err="1"/>
              <a:t>für</a:t>
            </a:r>
            <a:r>
              <a:rPr lang="en-US" sz="2100" dirty="0"/>
              <a:t> den </a:t>
            </a:r>
            <a:r>
              <a:rPr lang="en-US" sz="2100" dirty="0" err="1"/>
              <a:t>Seniorenmarkt</a:t>
            </a:r>
            <a:r>
              <a:rPr lang="en-US" sz="2100" dirty="0"/>
              <a:t> </a:t>
            </a:r>
            <a:r>
              <a:rPr lang="en-US" sz="2100" dirty="0" err="1"/>
              <a:t>berücksichtigen</a:t>
            </a:r>
            <a:endParaRPr lang="en-IE" sz="2100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532ED-6626-4126-873D-D89182457A86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94846" y="1449865"/>
            <a:ext cx="11296481" cy="4774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Die </a:t>
            </a:r>
            <a:r>
              <a:rPr lang="en-US" sz="2200" dirty="0" err="1"/>
              <a:t>Positionierung</a:t>
            </a:r>
            <a:r>
              <a:rPr lang="en-US" sz="2200" dirty="0"/>
              <a:t> </a:t>
            </a:r>
            <a:r>
              <a:rPr lang="en-US" sz="2200" dirty="0" err="1"/>
              <a:t>besteht</a:t>
            </a:r>
            <a:r>
              <a:rPr lang="en-US" sz="2200" dirty="0"/>
              <a:t> </a:t>
            </a:r>
            <a:r>
              <a:rPr lang="en-US" sz="2200" dirty="0" err="1"/>
              <a:t>darin</a:t>
            </a:r>
            <a:r>
              <a:rPr lang="en-US" sz="2200" dirty="0"/>
              <a:t>, die </a:t>
            </a:r>
            <a:r>
              <a:rPr lang="en-US" sz="2200" dirty="0" err="1"/>
              <a:t>Lösung</a:t>
            </a:r>
            <a:r>
              <a:rPr lang="en-US" sz="2200" dirty="0"/>
              <a:t> in den </a:t>
            </a:r>
            <a:r>
              <a:rPr lang="en-US" sz="2200" dirty="0" err="1"/>
              <a:t>Köpfen</a:t>
            </a:r>
            <a:r>
              <a:rPr lang="en-US" sz="2200" dirty="0"/>
              <a:t> der </a:t>
            </a:r>
            <a:r>
              <a:rPr lang="en-US" sz="2200" b="1" dirty="0" err="1"/>
              <a:t>potenziellen</a:t>
            </a:r>
            <a:r>
              <a:rPr lang="en-US" sz="2200" b="1" dirty="0"/>
              <a:t> </a:t>
            </a:r>
            <a:r>
              <a:rPr lang="en-US" sz="2200" b="1" dirty="0" err="1"/>
              <a:t>Kunden</a:t>
            </a:r>
            <a:r>
              <a:rPr lang="en-US" sz="2200" b="1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suchen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Um </a:t>
            </a:r>
            <a:r>
              <a:rPr lang="en-US" sz="2200" dirty="0" err="1"/>
              <a:t>erfolgreich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sein, </a:t>
            </a:r>
            <a:r>
              <a:rPr lang="en-US" sz="2200" dirty="0" err="1"/>
              <a:t>bedarf</a:t>
            </a:r>
            <a:r>
              <a:rPr lang="en-US" sz="2200" dirty="0"/>
              <a:t> es </a:t>
            </a:r>
            <a:r>
              <a:rPr lang="en-US" sz="2200" dirty="0" err="1"/>
              <a:t>einer</a:t>
            </a:r>
            <a:r>
              <a:rPr lang="en-US" sz="2200" dirty="0"/>
              <a:t> </a:t>
            </a:r>
            <a:r>
              <a:rPr lang="en-US" sz="2200" dirty="0" err="1"/>
              <a:t>erfolgreichen</a:t>
            </a:r>
            <a:r>
              <a:rPr lang="en-US" sz="2200" dirty="0"/>
              <a:t> </a:t>
            </a:r>
            <a:r>
              <a:rPr lang="en-US" sz="2200" dirty="0" err="1"/>
              <a:t>Kommunikation</a:t>
            </a:r>
            <a:r>
              <a:rPr lang="en-US" sz="2200" dirty="0"/>
              <a:t>, um </a:t>
            </a:r>
            <a:r>
              <a:rPr lang="en-US" sz="2200" b="1" dirty="0"/>
              <a:t>in die </a:t>
            </a:r>
            <a:r>
              <a:rPr lang="en-US" sz="2200" b="1" dirty="0" err="1"/>
              <a:t>Köpfe</a:t>
            </a:r>
            <a:r>
              <a:rPr lang="en-US" sz="2200" b="1" dirty="0"/>
              <a:t> der Menschen </a:t>
            </a:r>
            <a:r>
              <a:rPr lang="en-US" sz="2200" b="1" dirty="0" err="1"/>
              <a:t>einzudringen</a:t>
            </a:r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Der Verstand hat </a:t>
            </a:r>
            <a:r>
              <a:rPr lang="en-US" sz="2200" dirty="0" err="1"/>
              <a:t>keinen</a:t>
            </a:r>
            <a:r>
              <a:rPr lang="en-US" sz="2200" dirty="0"/>
              <a:t> Platz </a:t>
            </a:r>
            <a:r>
              <a:rPr lang="en-US" sz="2200" dirty="0" err="1"/>
              <a:t>für</a:t>
            </a:r>
            <a:r>
              <a:rPr lang="en-US" sz="2200" dirty="0"/>
              <a:t> das Neue, </a:t>
            </a:r>
            <a:r>
              <a:rPr lang="en-US" sz="2200" dirty="0" err="1"/>
              <a:t>wenn</a:t>
            </a:r>
            <a:r>
              <a:rPr lang="en-US" sz="2200" dirty="0"/>
              <a:t> es </a:t>
            </a:r>
            <a:r>
              <a:rPr lang="en-US" sz="2200" dirty="0" err="1"/>
              <a:t>nicht</a:t>
            </a:r>
            <a:r>
              <a:rPr lang="en-US" sz="2200" dirty="0"/>
              <a:t> </a:t>
            </a:r>
            <a:r>
              <a:rPr lang="en-US" sz="2200" b="1" dirty="0" err="1"/>
              <a:t>mit</a:t>
            </a:r>
            <a:r>
              <a:rPr lang="en-US" sz="2200" b="1" dirty="0"/>
              <a:t> dem </a:t>
            </a:r>
            <a:r>
              <a:rPr lang="en-US" sz="2200" b="1" dirty="0" err="1"/>
              <a:t>Alten</a:t>
            </a:r>
            <a:r>
              <a:rPr lang="en-US" sz="2200" b="1" dirty="0"/>
              <a:t> </a:t>
            </a:r>
            <a:r>
              <a:rPr lang="en-US" sz="2200" b="1" dirty="0" err="1"/>
              <a:t>verbunden</a:t>
            </a:r>
            <a:r>
              <a:rPr lang="en-US" sz="2200" b="1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Die </a:t>
            </a:r>
            <a:r>
              <a:rPr lang="en-US" sz="2200" b="1" dirty="0" err="1"/>
              <a:t>Positionierung</a:t>
            </a:r>
            <a:r>
              <a:rPr lang="en-US" sz="2200" b="1" dirty="0"/>
              <a:t> der </a:t>
            </a:r>
            <a:r>
              <a:rPr lang="en-US" sz="2200" b="1" dirty="0" err="1"/>
              <a:t>Wettbewerber</a:t>
            </a:r>
            <a:r>
              <a:rPr lang="en-US" sz="2200" b="1" dirty="0"/>
              <a:t> </a:t>
            </a:r>
            <a:r>
              <a:rPr lang="en-US" sz="2200" dirty="0" err="1"/>
              <a:t>kann</a:t>
            </a:r>
            <a:r>
              <a:rPr lang="en-US" sz="2200" dirty="0"/>
              <a:t> </a:t>
            </a:r>
            <a:r>
              <a:rPr lang="en-US" sz="2200" dirty="0" err="1"/>
              <a:t>nicht</a:t>
            </a:r>
            <a:r>
              <a:rPr lang="en-US" sz="2200" dirty="0"/>
              <a:t> </a:t>
            </a:r>
            <a:r>
              <a:rPr lang="en-US" sz="2200" dirty="0" err="1"/>
              <a:t>ignoriert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Der </a:t>
            </a:r>
            <a:r>
              <a:rPr lang="en-US" sz="2200" dirty="0" err="1"/>
              <a:t>einfachste</a:t>
            </a:r>
            <a:r>
              <a:rPr lang="en-US" sz="2200" dirty="0"/>
              <a:t> </a:t>
            </a:r>
            <a:r>
              <a:rPr lang="en-US" sz="2200" dirty="0" err="1"/>
              <a:t>Weg</a:t>
            </a:r>
            <a:r>
              <a:rPr lang="en-US" sz="2200" dirty="0"/>
              <a:t>, in die </a:t>
            </a:r>
            <a:r>
              <a:rPr lang="en-US" sz="2200" dirty="0" err="1"/>
              <a:t>Köpfe</a:t>
            </a:r>
            <a:r>
              <a:rPr lang="en-US" sz="2200" dirty="0"/>
              <a:t> der </a:t>
            </a:r>
            <a:r>
              <a:rPr lang="en-US" sz="2200" dirty="0" err="1"/>
              <a:t>Kunden</a:t>
            </a:r>
            <a:r>
              <a:rPr lang="en-US" sz="2200" dirty="0"/>
              <a:t> </a:t>
            </a:r>
            <a:r>
              <a:rPr lang="en-US" sz="2200" dirty="0" err="1"/>
              <a:t>einzudringen</a:t>
            </a:r>
            <a:r>
              <a:rPr lang="en-US" sz="2200" dirty="0"/>
              <a:t>, </a:t>
            </a:r>
            <a:r>
              <a:rPr lang="en-US" sz="2200" dirty="0" err="1"/>
              <a:t>ist</a:t>
            </a:r>
            <a:r>
              <a:rPr lang="en-US" sz="2200" dirty="0"/>
              <a:t>, </a:t>
            </a:r>
            <a:r>
              <a:rPr lang="en-US" sz="2200" b="1" dirty="0"/>
              <a:t>der </a:t>
            </a:r>
            <a:r>
              <a:rPr lang="en-US" sz="2200" b="1" dirty="0" err="1"/>
              <a:t>Erste</a:t>
            </a:r>
            <a:r>
              <a:rPr lang="en-US" sz="2200" b="1" dirty="0"/>
              <a:t> </a:t>
            </a:r>
            <a:r>
              <a:rPr lang="en-US" sz="2200" b="1" dirty="0" err="1"/>
              <a:t>zu</a:t>
            </a:r>
            <a:r>
              <a:rPr lang="en-US" sz="2200" b="1" dirty="0"/>
              <a:t> sein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Die </a:t>
            </a:r>
            <a:r>
              <a:rPr lang="en-US" sz="2200" dirty="0" err="1"/>
              <a:t>folgenden</a:t>
            </a:r>
            <a:r>
              <a:rPr lang="en-US" sz="2200" dirty="0"/>
              <a:t> </a:t>
            </a:r>
            <a:r>
              <a:rPr lang="en-US" sz="2200" dirty="0" err="1"/>
              <a:t>Marken</a:t>
            </a:r>
            <a:r>
              <a:rPr lang="en-US" sz="2200" dirty="0"/>
              <a:t> </a:t>
            </a:r>
            <a:r>
              <a:rPr lang="en-US" sz="2200" dirty="0" err="1"/>
              <a:t>müssen</a:t>
            </a:r>
            <a:r>
              <a:rPr lang="en-US" sz="2200" dirty="0"/>
              <a:t> </a:t>
            </a:r>
            <a:r>
              <a:rPr lang="en-US" sz="2200" b="1" dirty="0" err="1"/>
              <a:t>nach</a:t>
            </a:r>
            <a:r>
              <a:rPr lang="en-US" sz="2200" b="1" dirty="0"/>
              <a:t> </a:t>
            </a:r>
            <a:r>
              <a:rPr lang="en-US" sz="2200" b="1" dirty="0" err="1"/>
              <a:t>Schlupflöchern</a:t>
            </a:r>
            <a:r>
              <a:rPr lang="en-US" sz="2200" b="1" dirty="0"/>
              <a:t> </a:t>
            </a:r>
            <a:r>
              <a:rPr lang="en-US" sz="2200" dirty="0"/>
              <a:t>in den </a:t>
            </a:r>
            <a:r>
              <a:rPr lang="en-US" sz="2200" dirty="0" err="1"/>
              <a:t>Köpfen</a:t>
            </a:r>
            <a:r>
              <a:rPr lang="en-US" sz="2200" dirty="0"/>
              <a:t> der </a:t>
            </a:r>
            <a:r>
              <a:rPr lang="en-US" sz="2200" dirty="0" err="1"/>
              <a:t>Kunden</a:t>
            </a:r>
            <a:r>
              <a:rPr lang="en-US" sz="2200" dirty="0"/>
              <a:t> </a:t>
            </a:r>
            <a:r>
              <a:rPr lang="en-US" sz="2200" b="1" dirty="0" err="1"/>
              <a:t>suchen</a:t>
            </a:r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Der </a:t>
            </a:r>
            <a:r>
              <a:rPr lang="en-US" sz="2200" b="1" dirty="0"/>
              <a:t>Name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entscheidend</a:t>
            </a:r>
            <a:r>
              <a:rPr lang="en-US" sz="2200" dirty="0"/>
              <a:t> und </a:t>
            </a:r>
            <a:r>
              <a:rPr lang="en-US" sz="2200" dirty="0" err="1"/>
              <a:t>kann</a:t>
            </a:r>
            <a:r>
              <a:rPr lang="en-US" sz="2200" dirty="0"/>
              <a:t> den </a:t>
            </a:r>
            <a:r>
              <a:rPr lang="en-US" sz="2200" dirty="0" err="1"/>
              <a:t>Erfolg</a:t>
            </a:r>
            <a:r>
              <a:rPr lang="en-US" sz="2200" dirty="0"/>
              <a:t>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Misserfolg</a:t>
            </a:r>
            <a:r>
              <a:rPr lang="en-US" sz="2200" dirty="0"/>
              <a:t> </a:t>
            </a:r>
            <a:r>
              <a:rPr lang="en-US" sz="2200" dirty="0" err="1"/>
              <a:t>eines</a:t>
            </a:r>
            <a:r>
              <a:rPr lang="en-US" sz="2200" dirty="0"/>
              <a:t> </a:t>
            </a:r>
            <a:r>
              <a:rPr lang="en-US" sz="2200" dirty="0" err="1"/>
              <a:t>Produkts</a:t>
            </a:r>
            <a:r>
              <a:rPr lang="en-US" sz="2200" dirty="0"/>
              <a:t> </a:t>
            </a:r>
            <a:r>
              <a:rPr lang="en-US" sz="2200" dirty="0" err="1"/>
              <a:t>beeinflussen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Die </a:t>
            </a:r>
            <a:r>
              <a:rPr lang="en-US" sz="2200" dirty="0" err="1"/>
              <a:t>Erweiterung</a:t>
            </a:r>
            <a:r>
              <a:rPr lang="en-US" sz="2200" dirty="0"/>
              <a:t> der </a:t>
            </a:r>
            <a:r>
              <a:rPr lang="en-US" sz="2200" dirty="0" err="1"/>
              <a:t>Produktlinie</a:t>
            </a:r>
            <a:r>
              <a:rPr lang="en-US" sz="2200" dirty="0"/>
              <a:t> </a:t>
            </a:r>
            <a:r>
              <a:rPr lang="en-US" sz="2200" dirty="0" err="1"/>
              <a:t>sollte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Vorsicht</a:t>
            </a:r>
            <a:r>
              <a:rPr lang="en-US" sz="2200" dirty="0"/>
              <a:t> </a:t>
            </a:r>
            <a:r>
              <a:rPr lang="en-US" sz="2200" dirty="0" err="1"/>
              <a:t>angegangen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 und </a:t>
            </a:r>
            <a:r>
              <a:rPr lang="en-US" sz="2200" b="1" dirty="0" err="1"/>
              <a:t>bekannte</a:t>
            </a:r>
            <a:r>
              <a:rPr lang="en-US" sz="2200" dirty="0"/>
              <a:t> </a:t>
            </a:r>
            <a:r>
              <a:rPr lang="en-US" sz="2200" b="1" dirty="0" err="1"/>
              <a:t>Namen</a:t>
            </a:r>
            <a:r>
              <a:rPr lang="en-US" sz="2200" b="1" dirty="0"/>
              <a:t> </a:t>
            </a:r>
            <a:r>
              <a:rPr lang="en-US" sz="2200" dirty="0" err="1"/>
              <a:t>sollten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neue</a:t>
            </a:r>
            <a:r>
              <a:rPr lang="en-US" sz="2200" dirty="0"/>
              <a:t> </a:t>
            </a:r>
            <a:r>
              <a:rPr lang="en-US" sz="2200" dirty="0" err="1"/>
              <a:t>Produkte</a:t>
            </a:r>
            <a:r>
              <a:rPr lang="en-US" sz="2200" dirty="0"/>
              <a:t> </a:t>
            </a:r>
            <a:r>
              <a:rPr lang="en-US" sz="2200" dirty="0" err="1"/>
              <a:t>verwendet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Ein </a:t>
            </a:r>
            <a:r>
              <a:rPr lang="en-US" sz="2200" dirty="0" err="1"/>
              <a:t>Positionierungsprogramm</a:t>
            </a:r>
            <a:r>
              <a:rPr lang="en-US" sz="2200" dirty="0"/>
              <a:t> </a:t>
            </a:r>
            <a:r>
              <a:rPr lang="en-US" sz="2200" dirty="0" err="1"/>
              <a:t>erfordert</a:t>
            </a:r>
            <a:r>
              <a:rPr lang="en-US" sz="2200" dirty="0"/>
              <a:t>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b="1" dirty="0" err="1"/>
              <a:t>solides</a:t>
            </a:r>
            <a:r>
              <a:rPr lang="en-US" sz="2200" b="1" dirty="0"/>
              <a:t>, </a:t>
            </a:r>
            <a:r>
              <a:rPr lang="en-US" sz="2200" b="1" dirty="0" err="1"/>
              <a:t>langfristiges</a:t>
            </a:r>
            <a:r>
              <a:rPr lang="en-US" sz="2200" b="1" dirty="0"/>
              <a:t> Engagement </a:t>
            </a:r>
            <a:r>
              <a:rPr lang="en-US" sz="2200" dirty="0"/>
              <a:t>der </a:t>
            </a:r>
            <a:r>
              <a:rPr lang="en-US" sz="2200" dirty="0" err="1"/>
              <a:t>dafür</a:t>
            </a:r>
            <a:r>
              <a:rPr lang="en-US" sz="2200" dirty="0"/>
              <a:t> </a:t>
            </a:r>
            <a:r>
              <a:rPr lang="en-US" sz="2200" dirty="0" err="1"/>
              <a:t>verantwortlichen</a:t>
            </a:r>
            <a:r>
              <a:rPr lang="en-US" sz="2200" dirty="0"/>
              <a:t> </a:t>
            </a:r>
            <a:r>
              <a:rPr lang="en-US" sz="2200" dirty="0" err="1"/>
              <a:t>Personen</a:t>
            </a:r>
            <a:r>
              <a:rPr lang="en-US" sz="2200" dirty="0"/>
              <a:t>.</a:t>
            </a:r>
          </a:p>
        </p:txBody>
      </p:sp>
      <p:pic>
        <p:nvPicPr>
          <p:cNvPr id="5" name="Picture 4" descr="Positioning Al Ries &amp; Jack Trout">
            <a:hlinkClick r:id="rId2"/>
            <a:extLst>
              <a:ext uri="{FF2B5EF4-FFF2-40B4-BE49-F238E27FC236}">
                <a16:creationId xmlns:a16="http://schemas.microsoft.com/office/drawing/2014/main" id="{2108F3C5-D7D1-46C4-8120-6F04E25C0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6879" y="2235245"/>
            <a:ext cx="1475121" cy="20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81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3925-8EAD-485D-9C69-73A0979132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290118"/>
            <a:ext cx="10808102" cy="1651804"/>
          </a:xfrm>
          <a:solidFill>
            <a:srgbClr val="85D2E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Markenpositionierung</a:t>
            </a:r>
            <a:r>
              <a:rPr lang="en-US" dirty="0"/>
              <a:t>... </a:t>
            </a:r>
            <a:r>
              <a:rPr lang="en-US" dirty="0" err="1"/>
              <a:t>Geben</a:t>
            </a:r>
            <a:r>
              <a:rPr lang="en-US" dirty="0"/>
              <a:t> Sie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Publikum</a:t>
            </a:r>
            <a:r>
              <a:rPr lang="en-US" dirty="0"/>
              <a:t> </a:t>
            </a:r>
            <a:r>
              <a:rPr lang="en-US" dirty="0" err="1"/>
              <a:t>etwas</a:t>
            </a:r>
            <a:r>
              <a:rPr lang="en-US" dirty="0"/>
              <a:t> </a:t>
            </a:r>
            <a:r>
              <a:rPr lang="en-US" dirty="0" err="1"/>
              <a:t>anderes</a:t>
            </a:r>
            <a:r>
              <a:rPr lang="en-US" dirty="0"/>
              <a:t> (EN)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C1EC6-144B-4CCC-8ED4-2FF1478676BF}"/>
              </a:ext>
            </a:extLst>
          </p:cNvPr>
          <p:cNvSpPr txBox="1"/>
          <p:nvPr/>
        </p:nvSpPr>
        <p:spPr>
          <a:xfrm>
            <a:off x="734714" y="2265348"/>
            <a:ext cx="440289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err="1">
                <a:solidFill>
                  <a:srgbClr val="030303"/>
                </a:solidFill>
              </a:rPr>
              <a:t>Lernen</a:t>
            </a:r>
            <a:r>
              <a:rPr lang="en-US" sz="2400" dirty="0">
                <a:solidFill>
                  <a:srgbClr val="030303"/>
                </a:solidFill>
              </a:rPr>
              <a:t> von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88A3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Master </a:t>
            </a:r>
            <a:r>
              <a:rPr lang="en-US" sz="2400" dirty="0">
                <a:solidFill>
                  <a:srgbClr val="1188A3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</a:t>
            </a:r>
            <a:r>
              <a:rPr lang="en-US" sz="2400" dirty="0">
                <a:solidFill>
                  <a:srgbClr val="030303"/>
                </a:solidFill>
              </a:rPr>
              <a:t>  </a:t>
            </a:r>
            <a:r>
              <a:rPr lang="en-US" sz="2400" dirty="0" err="1">
                <a:solidFill>
                  <a:srgbClr val="030303"/>
                </a:solidFill>
              </a:rPr>
              <a:t>wie</a:t>
            </a:r>
            <a:r>
              <a:rPr lang="en-US" sz="2400" dirty="0">
                <a:solidFill>
                  <a:srgbClr val="030303"/>
                </a:solidFill>
              </a:rPr>
              <a:t> man </a:t>
            </a:r>
            <a:r>
              <a:rPr lang="en-US" sz="2400" dirty="0" err="1">
                <a:solidFill>
                  <a:srgbClr val="030303"/>
                </a:solidFill>
              </a:rPr>
              <a:t>eine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Strategie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zur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Markenpositionierung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mithilfe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eines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b="1" dirty="0">
                <a:solidFill>
                  <a:srgbClr val="030303"/>
                </a:solidFill>
              </a:rPr>
              <a:t>8-stufigen </a:t>
            </a:r>
            <a:r>
              <a:rPr lang="en-US" sz="2400" b="1" dirty="0" err="1">
                <a:solidFill>
                  <a:srgbClr val="030303"/>
                </a:solidFill>
              </a:rPr>
              <a:t>Markenstrategieprozesses</a:t>
            </a:r>
            <a:r>
              <a:rPr lang="en-US" sz="2400" b="1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entwickelt</a:t>
            </a:r>
            <a:r>
              <a:rPr lang="en-US" sz="2400" dirty="0">
                <a:solidFill>
                  <a:srgbClr val="030303"/>
                </a:solidFill>
              </a:rPr>
              <a:t>. </a:t>
            </a:r>
            <a:r>
              <a:rPr lang="en-US" sz="2400" dirty="0" err="1">
                <a:solidFill>
                  <a:srgbClr val="030303"/>
                </a:solidFill>
              </a:rPr>
              <a:t>Außerdem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erfahren</a:t>
            </a:r>
            <a:r>
              <a:rPr lang="en-US" sz="2400" dirty="0">
                <a:solidFill>
                  <a:srgbClr val="030303"/>
                </a:solidFill>
              </a:rPr>
              <a:t> Sie, </a:t>
            </a:r>
            <a:r>
              <a:rPr lang="en-US" sz="2400" dirty="0" err="1">
                <a:solidFill>
                  <a:srgbClr val="030303"/>
                </a:solidFill>
              </a:rPr>
              <a:t>wie</a:t>
            </a:r>
            <a:r>
              <a:rPr lang="en-US" sz="2400" dirty="0">
                <a:solidFill>
                  <a:srgbClr val="030303"/>
                </a:solidFill>
              </a:rPr>
              <a:t> Sie </a:t>
            </a:r>
            <a:r>
              <a:rPr lang="en-US" sz="2400" dirty="0" err="1">
                <a:solidFill>
                  <a:srgbClr val="030303"/>
                </a:solidFill>
              </a:rPr>
              <a:t>sich</a:t>
            </a:r>
            <a:r>
              <a:rPr lang="en-US" sz="2400" dirty="0">
                <a:solidFill>
                  <a:srgbClr val="030303"/>
                </a:solidFill>
              </a:rPr>
              <a:t> von </a:t>
            </a:r>
            <a:r>
              <a:rPr lang="en-US" sz="2400" dirty="0" err="1">
                <a:solidFill>
                  <a:srgbClr val="030303"/>
                </a:solidFill>
              </a:rPr>
              <a:t>Ihren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Mitbewerbern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abheben</a:t>
            </a:r>
            <a:r>
              <a:rPr lang="en-US" sz="2400" dirty="0">
                <a:solidFill>
                  <a:srgbClr val="030303"/>
                </a:solidFill>
              </a:rPr>
              <a:t> und </a:t>
            </a:r>
            <a:r>
              <a:rPr lang="en-US" sz="2400" dirty="0" err="1">
                <a:solidFill>
                  <a:srgbClr val="030303"/>
                </a:solidFill>
              </a:rPr>
              <a:t>Ihrem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Publikum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etwas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Besonderes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bieten</a:t>
            </a:r>
            <a:r>
              <a:rPr lang="en-US" sz="2400" dirty="0">
                <a:solidFill>
                  <a:srgbClr val="030303"/>
                </a:solidFill>
              </a:rPr>
              <a:t> </a:t>
            </a:r>
            <a:r>
              <a:rPr lang="en-US" sz="2400" dirty="0" err="1">
                <a:solidFill>
                  <a:srgbClr val="030303"/>
                </a:solidFill>
              </a:rPr>
              <a:t>können</a:t>
            </a:r>
            <a:r>
              <a:rPr lang="en-US" sz="2400" dirty="0">
                <a:solidFill>
                  <a:srgbClr val="030303"/>
                </a:solidFill>
              </a:rPr>
              <a:t>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64258-A634-4EAB-8D12-D2499BD6D8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4127" y="2131508"/>
            <a:ext cx="8379229" cy="4436374"/>
          </a:xfrm>
          <a:prstGeom prst="rect">
            <a:avLst/>
          </a:prstGeom>
        </p:spPr>
      </p:pic>
      <p:pic>
        <p:nvPicPr>
          <p:cNvPr id="9" name="Online Media 4" title="How To Create A Brand Positioning Strategy">
            <a:hlinkClick r:id="" action="ppaction://media"/>
            <a:extLst>
              <a:ext uri="{FF2B5EF4-FFF2-40B4-BE49-F238E27FC236}">
                <a16:creationId xmlns:a16="http://schemas.microsoft.com/office/drawing/2014/main" id="{3254E0F0-C8BB-46A8-9B4F-E9BA4846FF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5"/>
          <a:srcRect l="43" r="43"/>
          <a:stretch/>
        </p:blipFill>
        <p:spPr>
          <a:xfrm>
            <a:off x="5739354" y="2415473"/>
            <a:ext cx="6078759" cy="3412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97914-1138-4814-8601-9D1D3358B438}"/>
              </a:ext>
            </a:extLst>
          </p:cNvPr>
          <p:cNvSpPr txBox="1"/>
          <p:nvPr/>
        </p:nvSpPr>
        <p:spPr>
          <a:xfrm>
            <a:off x="5739354" y="6240127"/>
            <a:ext cx="6452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188A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Create A Brand Positioning Strategy - YouTube</a:t>
            </a:r>
            <a:endParaRPr lang="en-IE">
              <a:solidFill>
                <a:srgbClr val="1188A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792D4-85A5-4776-A891-F1EF94C90649}"/>
              </a:ext>
            </a:extLst>
          </p:cNvPr>
          <p:cNvSpPr/>
          <p:nvPr/>
        </p:nvSpPr>
        <p:spPr>
          <a:xfrm flipV="1">
            <a:off x="891459" y="1896202"/>
            <a:ext cx="1220145" cy="45719"/>
          </a:xfrm>
          <a:prstGeom prst="rect">
            <a:avLst/>
          </a:prstGeom>
          <a:solidFill>
            <a:srgbClr val="FFD100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24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Hand placing stars">
            <a:extLst>
              <a:ext uri="{FF2B5EF4-FFF2-40B4-BE49-F238E27FC236}">
                <a16:creationId xmlns:a16="http://schemas.microsoft.com/office/drawing/2014/main" id="{5A441000-3A55-470F-96D2-E7A6A42A3E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223"/>
          <a:stretch/>
        </p:blipFill>
        <p:spPr>
          <a:xfrm>
            <a:off x="6852062" y="0"/>
            <a:ext cx="5105121" cy="6362700"/>
          </a:xfrm>
          <a:solidFill>
            <a:srgbClr val="A2CAD5"/>
          </a:solidFill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898611-B002-4357-A824-DE6090314B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3400" y="1773238"/>
            <a:ext cx="4687795" cy="45259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Identifizieren</a:t>
            </a:r>
            <a:r>
              <a:rPr lang="en-US" dirty="0"/>
              <a:t> Sie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b="1" dirty="0" err="1"/>
              <a:t>Zielmarkt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Identifizieren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b="1" dirty="0" err="1"/>
              <a:t>Konkurrenten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Führen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Marktanalyse</a:t>
            </a:r>
            <a:r>
              <a:rPr lang="en-US" dirty="0"/>
              <a:t> und </a:t>
            </a:r>
            <a:r>
              <a:rPr lang="en-US" b="1" dirty="0" err="1"/>
              <a:t>Konkurrenzforschung</a:t>
            </a:r>
            <a:r>
              <a:rPr lang="en-US" dirty="0"/>
              <a:t> </a:t>
            </a:r>
            <a:r>
              <a:rPr lang="en-US" dirty="0" err="1"/>
              <a:t>durch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Identifizieren</a:t>
            </a:r>
            <a:r>
              <a:rPr lang="en-US" dirty="0"/>
              <a:t> Sie </a:t>
            </a:r>
            <a:r>
              <a:rPr lang="en-US" b="1" dirty="0" err="1"/>
              <a:t>Lücken</a:t>
            </a:r>
            <a:r>
              <a:rPr lang="en-US" b="1" dirty="0"/>
              <a:t> und </a:t>
            </a:r>
            <a:r>
              <a:rPr lang="en-US" b="1" dirty="0" err="1"/>
              <a:t>Chancen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Entdecken</a:t>
            </a:r>
            <a:r>
              <a:rPr lang="en-US" dirty="0"/>
              <a:t> Sie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b="1" dirty="0" err="1"/>
              <a:t>Unterscheidungsmerkmal</a:t>
            </a:r>
            <a:r>
              <a:rPr lang="en-US" b="1" dirty="0"/>
              <a:t>*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Schreiben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Markenpositionierung</a:t>
            </a:r>
            <a:r>
              <a:rPr lang="en-US" b="1" dirty="0"/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Erstellen</a:t>
            </a:r>
            <a:r>
              <a:rPr lang="en-US" dirty="0"/>
              <a:t> Sie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b="1" dirty="0" err="1"/>
              <a:t>Kommunikationsrahmen</a:t>
            </a:r>
            <a:r>
              <a:rPr lang="en-US" b="1" dirty="0"/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Gestalten Sie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b="1" dirty="0" err="1"/>
              <a:t>Markenerlebnis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6409F02-676C-47F9-A812-7686BE9E45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9263" y="595313"/>
            <a:ext cx="4716462" cy="5826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Ein 8-stufiger </a:t>
            </a:r>
            <a:r>
              <a:rPr lang="en-US" dirty="0" err="1"/>
              <a:t>Positionierungsplan</a:t>
            </a:r>
            <a:r>
              <a:rPr lang="en-US" dirty="0"/>
              <a:t>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98F99-47FF-4E3D-8C25-E491DF034AFA}"/>
              </a:ext>
            </a:extLst>
          </p:cNvPr>
          <p:cNvSpPr txBox="1"/>
          <p:nvPr/>
        </p:nvSpPr>
        <p:spPr>
          <a:xfrm>
            <a:off x="6981057" y="2742044"/>
            <a:ext cx="4847130" cy="1169551"/>
          </a:xfrm>
          <a:prstGeom prst="rect">
            <a:avLst/>
          </a:prstGeom>
          <a:solidFill>
            <a:srgbClr val="FED1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* </a:t>
            </a:r>
            <a:r>
              <a:rPr lang="en-US" sz="1400" i="1" dirty="0" err="1">
                <a:solidFill>
                  <a:srgbClr val="000000"/>
                </a:solidFill>
              </a:rPr>
              <a:t>Großes</a:t>
            </a:r>
            <a:r>
              <a:rPr lang="en-US" sz="1400" i="1" dirty="0">
                <a:solidFill>
                  <a:srgbClr val="000000"/>
                </a:solidFill>
              </a:rPr>
              <a:t> Wort </a:t>
            </a:r>
            <a:r>
              <a:rPr lang="en-US" sz="1400" i="1" dirty="0" err="1">
                <a:solidFill>
                  <a:srgbClr val="000000"/>
                </a:solidFill>
              </a:rPr>
              <a:t>einfach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gemacht</a:t>
            </a:r>
            <a:r>
              <a:rPr lang="en-US" sz="1400" i="1" dirty="0">
                <a:solidFill>
                  <a:srgbClr val="000000"/>
                </a:solidFill>
              </a:rPr>
              <a:t>: Ein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Unterscheidungsmerkmal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ist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ein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Merkmal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Ihres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Lebensmittelunternehmens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oder</a:t>
            </a:r>
            <a:r>
              <a:rPr lang="en-US" sz="1400" i="1" dirty="0">
                <a:solidFill>
                  <a:srgbClr val="000000"/>
                </a:solidFill>
              </a:rPr>
              <a:t> -</a:t>
            </a:r>
            <a:r>
              <a:rPr lang="en-US" sz="1400" i="1" dirty="0" err="1">
                <a:solidFill>
                  <a:srgbClr val="000000"/>
                </a:solidFill>
              </a:rPr>
              <a:t>produkts</a:t>
            </a:r>
            <a:r>
              <a:rPr lang="en-US" sz="1400" i="1" dirty="0">
                <a:solidFill>
                  <a:srgbClr val="000000"/>
                </a:solidFill>
              </a:rPr>
              <a:t>, das Sie von </a:t>
            </a:r>
            <a:r>
              <a:rPr lang="en-US" sz="1400" i="1" dirty="0" err="1">
                <a:solidFill>
                  <a:srgbClr val="000000"/>
                </a:solidFill>
              </a:rPr>
              <a:t>Ihren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Hauptkonkurrenten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unterscheidet</a:t>
            </a:r>
            <a:r>
              <a:rPr lang="en-US" sz="1400" i="1" dirty="0">
                <a:solidFill>
                  <a:srgbClr val="000000"/>
                </a:solidFill>
              </a:rPr>
              <a:t> und </a:t>
            </a:r>
            <a:r>
              <a:rPr lang="en-US" sz="1400" i="1" dirty="0" err="1">
                <a:solidFill>
                  <a:srgbClr val="000000"/>
                </a:solidFill>
              </a:rPr>
              <a:t>Ihnen</a:t>
            </a:r>
            <a:r>
              <a:rPr lang="en-US" sz="1400" i="1" dirty="0">
                <a:solidFill>
                  <a:srgbClr val="000000"/>
                </a:solidFill>
              </a:rPr>
              <a:t> in den </a:t>
            </a:r>
            <a:r>
              <a:rPr lang="en-US" sz="1400" i="1" dirty="0" err="1">
                <a:solidFill>
                  <a:srgbClr val="000000"/>
                </a:solidFill>
              </a:rPr>
              <a:t>Augen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Ihrer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Zielgruppe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einen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1188A3"/>
                </a:solidFill>
              </a:rPr>
              <a:t>wahrgenommenen</a:t>
            </a:r>
            <a:r>
              <a:rPr lang="en-US" sz="1400" i="1" dirty="0">
                <a:solidFill>
                  <a:srgbClr val="1188A3"/>
                </a:solidFill>
              </a:rPr>
              <a:t> </a:t>
            </a:r>
            <a:r>
              <a:rPr lang="en-US" sz="1400" i="1" dirty="0" err="1">
                <a:solidFill>
                  <a:srgbClr val="1188A3"/>
                </a:solidFill>
              </a:rPr>
              <a:t>Vorteil</a:t>
            </a:r>
            <a:r>
              <a:rPr lang="en-US" sz="1400" i="1" dirty="0">
                <a:solidFill>
                  <a:srgbClr val="1188A3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verschafft</a:t>
            </a:r>
            <a:r>
              <a:rPr lang="en-US" sz="1400" i="1" dirty="0">
                <a:solidFill>
                  <a:srgbClr val="000000"/>
                </a:solidFill>
              </a:rPr>
              <a:t>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B9CB9-90D8-4D37-91DB-378B57DB6C57}"/>
              </a:ext>
            </a:extLst>
          </p:cNvPr>
          <p:cNvSpPr txBox="1"/>
          <p:nvPr/>
        </p:nvSpPr>
        <p:spPr>
          <a:xfrm>
            <a:off x="6981057" y="3859874"/>
            <a:ext cx="4847130" cy="1384995"/>
          </a:xfrm>
          <a:prstGeom prst="rect">
            <a:avLst/>
          </a:prstGeom>
          <a:solidFill>
            <a:srgbClr val="FED1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* Ein </a:t>
            </a:r>
            <a:r>
              <a:rPr lang="en-US" sz="1400" b="1" dirty="0">
                <a:solidFill>
                  <a:srgbClr val="000000"/>
                </a:solidFill>
              </a:rPr>
              <a:t>Brand Positioning Statement </a:t>
            </a:r>
            <a:r>
              <a:rPr lang="en-US" sz="1400" dirty="0" err="1">
                <a:solidFill>
                  <a:srgbClr val="000000"/>
                </a:solidFill>
              </a:rPr>
              <a:t>ist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eine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kurze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Beschreibung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eines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Produkts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oder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einer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Dienstleistung</a:t>
            </a:r>
            <a:r>
              <a:rPr lang="en-US" sz="1400" dirty="0">
                <a:solidFill>
                  <a:srgbClr val="000000"/>
                </a:solidFill>
              </a:rPr>
              <a:t> und </a:t>
            </a:r>
            <a:r>
              <a:rPr lang="en-US" sz="1400" dirty="0" err="1">
                <a:solidFill>
                  <a:srgbClr val="000000"/>
                </a:solidFill>
              </a:rPr>
              <a:t>erklärt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diese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1188A3"/>
                </a:solidFill>
              </a:rPr>
              <a:t>bestimmtes</a:t>
            </a:r>
            <a:r>
              <a:rPr lang="en-US" sz="1400" dirty="0">
                <a:solidFill>
                  <a:srgbClr val="1188A3"/>
                </a:solidFill>
              </a:rPr>
              <a:t> </a:t>
            </a:r>
            <a:r>
              <a:rPr lang="en-US" sz="1400" dirty="0" err="1">
                <a:solidFill>
                  <a:srgbClr val="1188A3"/>
                </a:solidFill>
              </a:rPr>
              <a:t>Bedürfnis</a:t>
            </a:r>
            <a:r>
              <a:rPr lang="en-US" sz="1400" dirty="0">
                <a:solidFill>
                  <a:srgbClr val="1188A3"/>
                </a:solidFill>
              </a:rPr>
              <a:t> des </a:t>
            </a:r>
            <a:r>
              <a:rPr lang="en-US" sz="1400" dirty="0" err="1">
                <a:solidFill>
                  <a:srgbClr val="1188A3"/>
                </a:solidFill>
              </a:rPr>
              <a:t>Zielmarktes</a:t>
            </a:r>
            <a:r>
              <a:rPr lang="en-US" sz="1400" dirty="0">
                <a:solidFill>
                  <a:srgbClr val="1188A3"/>
                </a:solidFill>
              </a:rPr>
              <a:t> </a:t>
            </a:r>
            <a:r>
              <a:rPr lang="en-US" sz="1400" dirty="0" err="1">
                <a:solidFill>
                  <a:srgbClr val="1188A3"/>
                </a:solidFill>
              </a:rPr>
              <a:t>erfüllt</a:t>
            </a:r>
            <a:r>
              <a:rPr lang="en-US" sz="1400" dirty="0">
                <a:solidFill>
                  <a:srgbClr val="000000"/>
                </a:solidFill>
              </a:rPr>
              <a:t>. Eine </a:t>
            </a:r>
            <a:r>
              <a:rPr lang="en-US" sz="1400" dirty="0" err="1">
                <a:solidFill>
                  <a:srgbClr val="000000"/>
                </a:solidFill>
              </a:rPr>
              <a:t>Positionierungserklärung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zielt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darauf</a:t>
            </a:r>
            <a:r>
              <a:rPr lang="en-US" sz="1400" dirty="0">
                <a:solidFill>
                  <a:srgbClr val="000000"/>
                </a:solidFill>
              </a:rPr>
              <a:t> ab, die </a:t>
            </a:r>
            <a:r>
              <a:rPr lang="en-US" sz="1400" dirty="0" err="1">
                <a:solidFill>
                  <a:srgbClr val="000000"/>
                </a:solidFill>
              </a:rPr>
              <a:t>Marketingbemühungen</a:t>
            </a:r>
            <a:r>
              <a:rPr lang="en-US" sz="1400" dirty="0">
                <a:solidFill>
                  <a:srgbClr val="000000"/>
                </a:solidFill>
              </a:rPr>
              <a:t> auf die </a:t>
            </a:r>
            <a:r>
              <a:rPr lang="en-US" sz="1400" dirty="0" err="1">
                <a:solidFill>
                  <a:srgbClr val="000000"/>
                </a:solidFill>
              </a:rPr>
              <a:t>Marke</a:t>
            </a:r>
            <a:r>
              <a:rPr lang="en-US" sz="1400" dirty="0">
                <a:solidFill>
                  <a:srgbClr val="000000"/>
                </a:solidFill>
              </a:rPr>
              <a:t> und das </a:t>
            </a:r>
            <a:r>
              <a:rPr lang="en-US" sz="1400" dirty="0" err="1">
                <a:solidFill>
                  <a:srgbClr val="000000"/>
                </a:solidFill>
              </a:rPr>
              <a:t>Wertversprechen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eines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Unternehmens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abzustimmen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I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1C68A-7705-4272-A90A-76B964467C51}"/>
              </a:ext>
            </a:extLst>
          </p:cNvPr>
          <p:cNvSpPr txBox="1"/>
          <p:nvPr/>
        </p:nvSpPr>
        <p:spPr>
          <a:xfrm>
            <a:off x="6981057" y="5218172"/>
            <a:ext cx="4847130" cy="1169551"/>
          </a:xfrm>
          <a:prstGeom prst="rect">
            <a:avLst/>
          </a:prstGeom>
          <a:solidFill>
            <a:srgbClr val="FED1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</a:rPr>
              <a:t>* </a:t>
            </a:r>
            <a:r>
              <a:rPr lang="en-US" sz="1400" b="1" dirty="0">
                <a:solidFill>
                  <a:srgbClr val="000000"/>
                </a:solidFill>
              </a:rPr>
              <a:t>E</a:t>
            </a:r>
            <a:r>
              <a:rPr lang="en-US" sz="1400" dirty="0">
                <a:solidFill>
                  <a:srgbClr val="000000"/>
                </a:solidFill>
              </a:rPr>
              <a:t>in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Kommunikationsrahmen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besteht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aus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einer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Übersicht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darüber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1188A3"/>
                </a:solidFill>
              </a:rPr>
              <a:t>wie</a:t>
            </a:r>
            <a:r>
              <a:rPr lang="en-US" sz="1400" dirty="0">
                <a:solidFill>
                  <a:srgbClr val="1188A3"/>
                </a:solidFill>
              </a:rPr>
              <a:t> Sie in </a:t>
            </a:r>
            <a:r>
              <a:rPr lang="en-US" sz="1400" dirty="0" err="1">
                <a:solidFill>
                  <a:srgbClr val="1188A3"/>
                </a:solidFill>
              </a:rPr>
              <a:t>Ihrem</a:t>
            </a:r>
            <a:r>
              <a:rPr lang="en-US" sz="1400" dirty="0">
                <a:solidFill>
                  <a:srgbClr val="1188A3"/>
                </a:solidFill>
              </a:rPr>
              <a:t> </a:t>
            </a:r>
            <a:r>
              <a:rPr lang="en-US" sz="1400" dirty="0" err="1">
                <a:solidFill>
                  <a:srgbClr val="1188A3"/>
                </a:solidFill>
              </a:rPr>
              <a:t>Unternehmen</a:t>
            </a:r>
            <a:r>
              <a:rPr lang="en-US" sz="1400" dirty="0">
                <a:solidFill>
                  <a:srgbClr val="1188A3"/>
                </a:solidFill>
              </a:rPr>
              <a:t> intern und extern </a:t>
            </a:r>
            <a:r>
              <a:rPr lang="en-US" sz="1400" dirty="0" err="1">
                <a:solidFill>
                  <a:srgbClr val="1188A3"/>
                </a:solidFill>
              </a:rPr>
              <a:t>kommunizieren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wollen</a:t>
            </a:r>
            <a:r>
              <a:rPr lang="en-US" sz="1400" dirty="0">
                <a:solidFill>
                  <a:srgbClr val="000000"/>
                </a:solidFill>
              </a:rPr>
              <a:t>. Dazu </a:t>
            </a:r>
            <a:r>
              <a:rPr lang="en-US" sz="1400" dirty="0" err="1">
                <a:solidFill>
                  <a:srgbClr val="000000"/>
                </a:solidFill>
              </a:rPr>
              <a:t>gehört</a:t>
            </a:r>
            <a:r>
              <a:rPr lang="en-US" sz="1400" dirty="0">
                <a:solidFill>
                  <a:srgbClr val="000000"/>
                </a:solidFill>
              </a:rPr>
              <a:t> die </a:t>
            </a:r>
            <a:r>
              <a:rPr lang="en-US" sz="1400" dirty="0" err="1">
                <a:solidFill>
                  <a:srgbClr val="000000"/>
                </a:solidFill>
              </a:rPr>
              <a:t>Festlegung</a:t>
            </a:r>
            <a:r>
              <a:rPr lang="en-US" sz="1400" dirty="0">
                <a:solidFill>
                  <a:srgbClr val="000000"/>
                </a:solidFill>
              </a:rPr>
              <a:t> der </a:t>
            </a:r>
            <a:r>
              <a:rPr lang="en-US" sz="1400" dirty="0" err="1">
                <a:solidFill>
                  <a:srgbClr val="000000"/>
                </a:solidFill>
              </a:rPr>
              <a:t>Zielgruppe</a:t>
            </a:r>
            <a:r>
              <a:rPr lang="en-US" sz="1400" dirty="0">
                <a:solidFill>
                  <a:srgbClr val="000000"/>
                </a:solidFill>
              </a:rPr>
              <a:t>, der </a:t>
            </a:r>
            <a:r>
              <a:rPr lang="en-US" sz="1400" dirty="0" err="1">
                <a:solidFill>
                  <a:srgbClr val="000000"/>
                </a:solidFill>
              </a:rPr>
              <a:t>Ziele</a:t>
            </a:r>
            <a:r>
              <a:rPr lang="en-US" sz="1400" dirty="0">
                <a:solidFill>
                  <a:srgbClr val="000000"/>
                </a:solidFill>
              </a:rPr>
              <a:t>, der </a:t>
            </a:r>
            <a:r>
              <a:rPr lang="en-US" sz="1400" dirty="0" err="1">
                <a:solidFill>
                  <a:srgbClr val="000000"/>
                </a:solidFill>
              </a:rPr>
              <a:t>Botschaften</a:t>
            </a:r>
            <a:r>
              <a:rPr lang="en-US" sz="1400" dirty="0">
                <a:solidFill>
                  <a:srgbClr val="000000"/>
                </a:solidFill>
              </a:rPr>
              <a:t>, der </a:t>
            </a:r>
            <a:r>
              <a:rPr lang="en-US" sz="1400" dirty="0" err="1">
                <a:solidFill>
                  <a:srgbClr val="000000"/>
                </a:solidFill>
              </a:rPr>
              <a:t>Kanäle</a:t>
            </a:r>
            <a:r>
              <a:rPr lang="en-US" sz="1400" dirty="0">
                <a:solidFill>
                  <a:srgbClr val="000000"/>
                </a:solidFill>
              </a:rPr>
              <a:t> und der </a:t>
            </a:r>
            <a:r>
              <a:rPr lang="en-US" sz="1400" dirty="0" err="1">
                <a:solidFill>
                  <a:srgbClr val="000000"/>
                </a:solidFill>
              </a:rPr>
              <a:t>Erfolgsmessung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47324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fferent colored question marks">
            <a:extLst>
              <a:ext uri="{FF2B5EF4-FFF2-40B4-BE49-F238E27FC236}">
                <a16:creationId xmlns:a16="http://schemas.microsoft.com/office/drawing/2014/main" id="{478AEC22-9D8F-4C4F-BCD7-2296BFF472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62449-B136-401B-8215-2B0BAB580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6594" y="1457651"/>
            <a:ext cx="5440357" cy="5044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/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Lebensmittelhersteller</a:t>
            </a:r>
            <a:r>
              <a:rPr lang="en-US" sz="2000" dirty="0"/>
              <a:t> </a:t>
            </a:r>
            <a:r>
              <a:rPr lang="en-US" sz="2000" dirty="0" err="1"/>
              <a:t>kann</a:t>
            </a:r>
            <a:r>
              <a:rPr lang="en-US" sz="2000" dirty="0"/>
              <a:t> es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Herausforderung</a:t>
            </a:r>
            <a:r>
              <a:rPr lang="en-US" sz="2000" dirty="0"/>
              <a:t> sein, </a:t>
            </a:r>
            <a:r>
              <a:rPr lang="en-US" sz="2000" dirty="0" err="1"/>
              <a:t>neue</a:t>
            </a:r>
            <a:r>
              <a:rPr lang="en-US" sz="2000" dirty="0"/>
              <a:t> und </a:t>
            </a:r>
            <a:r>
              <a:rPr lang="en-US" sz="2000" dirty="0" err="1"/>
              <a:t>gesunde</a:t>
            </a:r>
            <a:r>
              <a:rPr lang="en-US" sz="2000" dirty="0"/>
              <a:t> </a:t>
            </a:r>
            <a:r>
              <a:rPr lang="en-US" sz="2000" dirty="0" err="1"/>
              <a:t>Produkte</a:t>
            </a:r>
            <a:r>
              <a:rPr lang="en-US" sz="2000" dirty="0"/>
              <a:t> und </a:t>
            </a:r>
            <a:r>
              <a:rPr lang="en-US" sz="2000" dirty="0" err="1"/>
              <a:t>Dienstleistungen</a:t>
            </a:r>
            <a:r>
              <a:rPr lang="en-US" sz="2000" dirty="0"/>
              <a:t> </a:t>
            </a:r>
            <a:r>
              <a:rPr lang="en-US" sz="2000" dirty="0" err="1"/>
              <a:t>speziell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ältere</a:t>
            </a:r>
            <a:r>
              <a:rPr lang="en-US" sz="2000" dirty="0"/>
              <a:t> Menschen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entwickeln</a:t>
            </a:r>
            <a:r>
              <a:rPr lang="en-US" sz="2000" dirty="0"/>
              <a:t>. Was </a:t>
            </a:r>
            <a:r>
              <a:rPr lang="en-US" sz="2000" dirty="0" err="1"/>
              <a:t>sind</a:t>
            </a:r>
            <a:r>
              <a:rPr lang="en-US" sz="2000" dirty="0"/>
              <a:t> die </a:t>
            </a:r>
            <a:r>
              <a:rPr lang="en-US" sz="2000" b="1" dirty="0" err="1"/>
              <a:t>Vorlieben</a:t>
            </a:r>
            <a:r>
              <a:rPr lang="en-US" sz="2000" b="1" dirty="0"/>
              <a:t> </a:t>
            </a:r>
            <a:r>
              <a:rPr lang="en-US" sz="2000" dirty="0"/>
              <a:t>und </a:t>
            </a:r>
            <a:r>
              <a:rPr lang="en-US" sz="2000" b="1" dirty="0" err="1"/>
              <a:t>Erwartungen</a:t>
            </a:r>
            <a:r>
              <a:rPr lang="en-US" sz="2000" dirty="0"/>
              <a:t> der </a:t>
            </a:r>
            <a:r>
              <a:rPr lang="en-US" sz="2000" dirty="0" err="1"/>
              <a:t>Verbraucher</a:t>
            </a:r>
            <a:r>
              <a:rPr lang="en-US" sz="2000" dirty="0"/>
              <a:t> in </a:t>
            </a:r>
            <a:r>
              <a:rPr lang="en-US" sz="2000" dirty="0" err="1"/>
              <a:t>diesem</a:t>
            </a:r>
            <a:r>
              <a:rPr lang="en-US" sz="2000" dirty="0"/>
              <a:t> Segment? </a:t>
            </a:r>
            <a:r>
              <a:rPr lang="en-US" sz="2000" b="1" dirty="0" err="1"/>
              <a:t>Welche</a:t>
            </a:r>
            <a:r>
              <a:rPr lang="en-US" sz="2000" b="1" dirty="0"/>
              <a:t> </a:t>
            </a:r>
            <a:r>
              <a:rPr lang="en-US" sz="2000" b="1" dirty="0" err="1"/>
              <a:t>Faktoren</a:t>
            </a:r>
            <a:r>
              <a:rPr lang="en-US" sz="2000" b="1" dirty="0"/>
              <a:t> </a:t>
            </a:r>
            <a:r>
              <a:rPr lang="en-US" sz="2000" b="1" dirty="0" err="1"/>
              <a:t>beeinflussen</a:t>
            </a:r>
            <a:r>
              <a:rPr lang="en-US" sz="2000" b="1" dirty="0"/>
              <a:t> </a:t>
            </a:r>
            <a:r>
              <a:rPr lang="en-US" sz="2000" b="1" dirty="0" err="1"/>
              <a:t>ihre</a:t>
            </a:r>
            <a:r>
              <a:rPr lang="en-US" sz="2000" b="1" dirty="0"/>
              <a:t> </a:t>
            </a:r>
            <a:r>
              <a:rPr lang="en-US" sz="2000" b="1" dirty="0" err="1"/>
              <a:t>Entscheidung</a:t>
            </a:r>
            <a:r>
              <a:rPr lang="en-US" sz="2000" dirty="0"/>
              <a:t>, </a:t>
            </a:r>
            <a:r>
              <a:rPr lang="en-US" sz="2000" dirty="0" err="1"/>
              <a:t>neue</a:t>
            </a:r>
            <a:r>
              <a:rPr lang="en-US" sz="2000" dirty="0"/>
              <a:t> </a:t>
            </a:r>
            <a:r>
              <a:rPr lang="en-US" sz="2000" dirty="0" err="1"/>
              <a:t>gesunde</a:t>
            </a:r>
            <a:r>
              <a:rPr lang="en-US" sz="2000" dirty="0"/>
              <a:t> </a:t>
            </a:r>
            <a:r>
              <a:rPr lang="en-US" sz="2000" dirty="0" err="1"/>
              <a:t>Lebensmittelprodukte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kaufen</a:t>
            </a:r>
            <a:r>
              <a:rPr lang="en-US" sz="2000" dirty="0"/>
              <a:t>?</a:t>
            </a:r>
          </a:p>
          <a:p>
            <a:pPr indent="0"/>
            <a:r>
              <a:rPr lang="en-US" sz="2000" dirty="0"/>
              <a:t>Um </a:t>
            </a:r>
            <a:r>
              <a:rPr lang="en-US" sz="2000" dirty="0" err="1"/>
              <a:t>einen</a:t>
            </a:r>
            <a:r>
              <a:rPr lang="en-US" sz="2000" dirty="0"/>
              <a:t> </a:t>
            </a:r>
            <a:r>
              <a:rPr lang="en-US" sz="2000" dirty="0" err="1"/>
              <a:t>besseren</a:t>
            </a:r>
            <a:r>
              <a:rPr lang="en-US" sz="2000" dirty="0"/>
              <a:t> </a:t>
            </a:r>
            <a:r>
              <a:rPr lang="en-US" sz="2000" dirty="0" err="1"/>
              <a:t>Einblick</a:t>
            </a:r>
            <a:r>
              <a:rPr lang="en-US" sz="2000" dirty="0"/>
              <a:t> in die </a:t>
            </a:r>
            <a:r>
              <a:rPr lang="en-US" sz="2000" dirty="0" err="1"/>
              <a:t>Einstellungen</a:t>
            </a:r>
            <a:r>
              <a:rPr lang="en-US" sz="2000" dirty="0"/>
              <a:t>, </a:t>
            </a:r>
            <a:r>
              <a:rPr lang="en-US" sz="2000" dirty="0" err="1"/>
              <a:t>Erwartungen</a:t>
            </a:r>
            <a:r>
              <a:rPr lang="en-US" sz="2000" dirty="0"/>
              <a:t> und </a:t>
            </a:r>
            <a:r>
              <a:rPr lang="en-US" sz="2000" dirty="0" err="1"/>
              <a:t>Verhaltensweisen</a:t>
            </a:r>
            <a:r>
              <a:rPr lang="en-US" sz="2000" dirty="0"/>
              <a:t> von </a:t>
            </a:r>
            <a:r>
              <a:rPr lang="en-US" sz="2000" dirty="0" err="1"/>
              <a:t>Senioren</a:t>
            </a:r>
            <a:r>
              <a:rPr lang="en-US" sz="2000" dirty="0"/>
              <a:t> </a:t>
            </a:r>
            <a:r>
              <a:rPr lang="en-US" sz="2000" dirty="0" err="1"/>
              <a:t>beim</a:t>
            </a:r>
            <a:r>
              <a:rPr lang="en-US" sz="2000" dirty="0"/>
              <a:t> </a:t>
            </a:r>
            <a:r>
              <a:rPr lang="en-US" sz="2000" dirty="0" err="1"/>
              <a:t>Lebensmittelkonsum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erhalten</a:t>
            </a:r>
            <a:r>
              <a:rPr lang="en-US" sz="2000" dirty="0"/>
              <a:t>, </a:t>
            </a:r>
            <a:r>
              <a:rPr lang="en-US" sz="2000" dirty="0" err="1"/>
              <a:t>haben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vier</a:t>
            </a:r>
            <a:r>
              <a:rPr lang="en-US" sz="2000" dirty="0"/>
              <a:t> </a:t>
            </a:r>
            <a:r>
              <a:rPr lang="en-US" sz="2000" dirty="0" err="1"/>
              <a:t>wichtige</a:t>
            </a:r>
            <a:r>
              <a:rPr lang="en-US" sz="2000" dirty="0"/>
              <a:t> </a:t>
            </a:r>
            <a:r>
              <a:rPr lang="en-US" sz="2000" dirty="0" err="1"/>
              <a:t>Studien</a:t>
            </a:r>
            <a:r>
              <a:rPr lang="en-US" sz="2000" dirty="0"/>
              <a:t> </a:t>
            </a:r>
            <a:r>
              <a:rPr lang="en-US" sz="2000" dirty="0" err="1"/>
              <a:t>recherchiert</a:t>
            </a:r>
            <a:r>
              <a:rPr lang="en-US" sz="2000" dirty="0"/>
              <a:t> und </a:t>
            </a:r>
            <a:r>
              <a:rPr lang="en-US" sz="2000" dirty="0" err="1"/>
              <a:t>zusammengefasst</a:t>
            </a:r>
            <a:r>
              <a:rPr lang="en-US" sz="2000" dirty="0"/>
              <a:t>, die in der </a:t>
            </a:r>
            <a:r>
              <a:rPr lang="en-US" sz="2000" dirty="0" err="1"/>
              <a:t>ganzen</a:t>
            </a:r>
            <a:r>
              <a:rPr lang="en-US" sz="2000" dirty="0"/>
              <a:t> Welt </a:t>
            </a:r>
            <a:r>
              <a:rPr lang="en-US" sz="2000" dirty="0" err="1"/>
              <a:t>durchgeführt</a:t>
            </a:r>
            <a:r>
              <a:rPr lang="en-US" sz="2000" dirty="0"/>
              <a:t> </a:t>
            </a:r>
            <a:r>
              <a:rPr lang="en-US" sz="2000" dirty="0" err="1"/>
              <a:t>wurden</a:t>
            </a:r>
            <a:r>
              <a:rPr lang="en-US" sz="2000" dirty="0"/>
              <a:t> und auf den </a:t>
            </a:r>
            <a:r>
              <a:rPr lang="en-US" sz="2000" dirty="0" err="1"/>
              <a:t>Markt</a:t>
            </a:r>
            <a:r>
              <a:rPr lang="en-US" sz="2000" dirty="0"/>
              <a:t> der </a:t>
            </a:r>
            <a:r>
              <a:rPr lang="en-US" sz="2000" dirty="0" err="1"/>
              <a:t>älteren</a:t>
            </a:r>
            <a:r>
              <a:rPr lang="en-US" sz="2000" dirty="0"/>
              <a:t> </a:t>
            </a:r>
            <a:r>
              <a:rPr lang="en-US" sz="2000" dirty="0" err="1"/>
              <a:t>Verbraucher</a:t>
            </a:r>
            <a:r>
              <a:rPr lang="en-US" sz="2000" dirty="0"/>
              <a:t> </a:t>
            </a:r>
            <a:r>
              <a:rPr lang="en-US" sz="2000" dirty="0" err="1"/>
              <a:t>abzielen</a:t>
            </a:r>
            <a:r>
              <a:rPr lang="en-US" sz="2000" dirty="0"/>
              <a:t>.</a:t>
            </a:r>
            <a:endParaRPr lang="en-I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1282F-DBA5-4C91-BA32-61FD72BFA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 </a:t>
            </a:r>
            <a:r>
              <a:rPr lang="en-US" dirty="0" err="1"/>
              <a:t>soll</a:t>
            </a:r>
            <a:r>
              <a:rPr lang="en-US" dirty="0"/>
              <a:t> man </a:t>
            </a:r>
            <a:r>
              <a:rPr lang="en-US" dirty="0" err="1"/>
              <a:t>anfangen</a:t>
            </a:r>
            <a:r>
              <a:rPr lang="en-US" dirty="0"/>
              <a:t>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1201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D3D38-D4E1-4FBA-B8DE-FB098BFB50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42111" y="2947933"/>
            <a:ext cx="3097087" cy="10821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sz="2200" dirty="0"/>
              <a:t>Die Branche/der </a:t>
            </a:r>
            <a:r>
              <a:rPr lang="en-US" sz="2200" dirty="0" err="1"/>
              <a:t>Bereich</a:t>
            </a:r>
            <a:r>
              <a:rPr lang="en-US" sz="2200" dirty="0"/>
              <a:t>, in dem </a:t>
            </a:r>
            <a:r>
              <a:rPr lang="en-US" sz="2200" dirty="0" err="1"/>
              <a:t>Ihre</a:t>
            </a:r>
            <a:r>
              <a:rPr lang="en-US" sz="2200" dirty="0"/>
              <a:t> </a:t>
            </a:r>
            <a:r>
              <a:rPr lang="en-US" sz="2200" dirty="0" err="1"/>
              <a:t>Marke</a:t>
            </a:r>
            <a:r>
              <a:rPr lang="en-US" sz="2200" dirty="0"/>
              <a:t> </a:t>
            </a:r>
            <a:r>
              <a:rPr lang="en-US" sz="2200" dirty="0" err="1"/>
              <a:t>tätig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(z. B. </a:t>
            </a:r>
            <a:r>
              <a:rPr lang="en-US" sz="2200" dirty="0" err="1"/>
              <a:t>Lebensmittel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Senioren</a:t>
            </a:r>
            <a:r>
              <a:rPr lang="en-US" sz="22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C167-5BE3-45F2-80A3-C04A9F0091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sz="2400" dirty="0"/>
              <a:t>Wie </a:t>
            </a:r>
            <a:r>
              <a:rPr lang="en-US" sz="2400" dirty="0" err="1"/>
              <a:t>Ihre</a:t>
            </a:r>
            <a:r>
              <a:rPr lang="en-US" sz="2400" dirty="0"/>
              <a:t> </a:t>
            </a:r>
            <a:r>
              <a:rPr lang="en-US" sz="2400" dirty="0" err="1"/>
              <a:t>Marke</a:t>
            </a:r>
            <a:r>
              <a:rPr lang="en-US" sz="2400" dirty="0"/>
              <a:t> die </a:t>
            </a:r>
            <a:r>
              <a:rPr lang="en-US" sz="2400" dirty="0" err="1"/>
              <a:t>Bedürfnisse</a:t>
            </a:r>
            <a:r>
              <a:rPr lang="en-US" sz="2400" dirty="0"/>
              <a:t> </a:t>
            </a:r>
            <a:r>
              <a:rPr lang="en-US" sz="2400" dirty="0" err="1"/>
              <a:t>Ihrer</a:t>
            </a:r>
            <a:r>
              <a:rPr lang="en-US" sz="2400" dirty="0"/>
              <a:t> </a:t>
            </a:r>
            <a:r>
              <a:rPr lang="en-US" sz="2400" dirty="0" err="1"/>
              <a:t>Kunden</a:t>
            </a:r>
            <a:r>
              <a:rPr lang="en-US" sz="2400" dirty="0"/>
              <a:t> </a:t>
            </a:r>
            <a:r>
              <a:rPr lang="en-US" sz="2400" dirty="0" err="1"/>
              <a:t>erfüllt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C88C-F508-4A0D-B459-DF0557E7408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2200" dirty="0" err="1"/>
              <a:t>Ihr</a:t>
            </a:r>
            <a:r>
              <a:rPr lang="en-US" sz="2200" dirty="0"/>
              <a:t> </a:t>
            </a:r>
            <a:r>
              <a:rPr lang="en-US" sz="2200" dirty="0" err="1"/>
              <a:t>Zielpublikum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968E6-3D4A-42BF-98AF-293A45C585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sz="2400" dirty="0"/>
              <a:t>Der </a:t>
            </a:r>
            <a:r>
              <a:rPr lang="en-US" sz="2400" dirty="0" err="1"/>
              <a:t>einzigartige</a:t>
            </a:r>
            <a:r>
              <a:rPr lang="en-US" sz="2400" dirty="0"/>
              <a:t> Wert, den </a:t>
            </a:r>
            <a:r>
              <a:rPr lang="en-US" sz="2400" dirty="0" err="1"/>
              <a:t>Ihre</a:t>
            </a:r>
            <a:r>
              <a:rPr lang="en-US" sz="2400" dirty="0"/>
              <a:t> </a:t>
            </a:r>
            <a:r>
              <a:rPr lang="en-US" sz="2400" dirty="0" err="1"/>
              <a:t>Marke</a:t>
            </a:r>
            <a:r>
              <a:rPr lang="en-US" sz="2400" dirty="0"/>
              <a:t> den </a:t>
            </a:r>
            <a:r>
              <a:rPr lang="en-US" sz="2400" dirty="0" err="1"/>
              <a:t>Kunden</a:t>
            </a:r>
            <a:r>
              <a:rPr lang="en-US" sz="2400" dirty="0"/>
              <a:t> </a:t>
            </a:r>
            <a:r>
              <a:rPr lang="en-US" sz="2400" dirty="0" err="1"/>
              <a:t>bietet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946F0-3B25-466E-9871-41700AF67A8B}"/>
              </a:ext>
            </a:extLst>
          </p:cNvPr>
          <p:cNvSpPr txBox="1"/>
          <p:nvPr/>
        </p:nvSpPr>
        <p:spPr>
          <a:xfrm>
            <a:off x="194209" y="232782"/>
            <a:ext cx="2784807" cy="2308324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Die </a:t>
            </a:r>
            <a:r>
              <a:rPr lang="en-US" sz="3600" dirty="0" err="1">
                <a:solidFill>
                  <a:srgbClr val="000000"/>
                </a:solidFill>
              </a:rPr>
              <a:t>Anatomie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einer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Markenpositionierung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3CFEE380-2629-4D1A-A924-C9BA398A2E85}"/>
              </a:ext>
            </a:extLst>
          </p:cNvPr>
          <p:cNvGrpSpPr/>
          <p:nvPr/>
        </p:nvGrpSpPr>
        <p:grpSpPr>
          <a:xfrm>
            <a:off x="3500819" y="1040924"/>
            <a:ext cx="1028777" cy="1056365"/>
            <a:chOff x="986212" y="4755836"/>
            <a:chExt cx="715862" cy="735059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A2D725F-7668-4079-9CE7-9F8115483A23}"/>
                </a:ext>
              </a:extLst>
            </p:cNvPr>
            <p:cNvSpPr/>
            <p:nvPr/>
          </p:nvSpPr>
          <p:spPr>
            <a:xfrm rot="-10800000">
              <a:off x="1061666" y="5068237"/>
              <a:ext cx="93254" cy="268790"/>
            </a:xfrm>
            <a:custGeom>
              <a:avLst/>
              <a:gdLst>
                <a:gd name="connsiteX0" fmla="*/ 0 w 93254"/>
                <a:gd name="connsiteY0" fmla="*/ 0 h 268790"/>
                <a:gd name="connsiteX1" fmla="*/ 93254 w 93254"/>
                <a:gd name="connsiteY1" fmla="*/ 0 h 268790"/>
                <a:gd name="connsiteX2" fmla="*/ 93254 w 93254"/>
                <a:gd name="connsiteY2" fmla="*/ 268790 h 268790"/>
                <a:gd name="connsiteX3" fmla="*/ 0 w 93254"/>
                <a:gd name="connsiteY3" fmla="*/ 268790 h 2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54" h="268790">
                  <a:moveTo>
                    <a:pt x="0" y="0"/>
                  </a:moveTo>
                  <a:lnTo>
                    <a:pt x="93254" y="0"/>
                  </a:lnTo>
                  <a:lnTo>
                    <a:pt x="93254" y="268790"/>
                  </a:lnTo>
                  <a:lnTo>
                    <a:pt x="0" y="268790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AC60DAA-90DB-40BD-8109-59EB5A478D99}"/>
                </a:ext>
              </a:extLst>
            </p:cNvPr>
            <p:cNvSpPr/>
            <p:nvPr/>
          </p:nvSpPr>
          <p:spPr>
            <a:xfrm>
              <a:off x="986212" y="4755836"/>
              <a:ext cx="715862" cy="735059"/>
            </a:xfrm>
            <a:custGeom>
              <a:avLst/>
              <a:gdLst>
                <a:gd name="connsiteX0" fmla="*/ 0 w 715862"/>
                <a:gd name="connsiteY0" fmla="*/ 628092 h 735059"/>
                <a:gd name="connsiteX1" fmla="*/ 10972 w 715862"/>
                <a:gd name="connsiteY1" fmla="*/ 639063 h 735059"/>
                <a:gd name="connsiteX2" fmla="*/ 293476 w 715862"/>
                <a:gd name="connsiteY2" fmla="*/ 639063 h 735059"/>
                <a:gd name="connsiteX3" fmla="*/ 293476 w 715862"/>
                <a:gd name="connsiteY3" fmla="*/ 614379 h 735059"/>
                <a:gd name="connsiteX4" fmla="*/ 21943 w 715862"/>
                <a:gd name="connsiteY4" fmla="*/ 614379 h 735059"/>
                <a:gd name="connsiteX5" fmla="*/ 21943 w 715862"/>
                <a:gd name="connsiteY5" fmla="*/ 589694 h 735059"/>
                <a:gd name="connsiteX6" fmla="*/ 293476 w 715862"/>
                <a:gd name="connsiteY6" fmla="*/ 589694 h 735059"/>
                <a:gd name="connsiteX7" fmla="*/ 293476 w 715862"/>
                <a:gd name="connsiteY7" fmla="*/ 565008 h 735059"/>
                <a:gd name="connsiteX8" fmla="*/ 233135 w 715862"/>
                <a:gd name="connsiteY8" fmla="*/ 565008 h 735059"/>
                <a:gd name="connsiteX9" fmla="*/ 233135 w 715862"/>
                <a:gd name="connsiteY9" fmla="*/ 282504 h 735059"/>
                <a:gd name="connsiteX10" fmla="*/ 222164 w 715862"/>
                <a:gd name="connsiteY10" fmla="*/ 271533 h 735059"/>
                <a:gd name="connsiteX11" fmla="*/ 74055 w 715862"/>
                <a:gd name="connsiteY11" fmla="*/ 271533 h 735059"/>
                <a:gd name="connsiteX12" fmla="*/ 63084 w 715862"/>
                <a:gd name="connsiteY12" fmla="*/ 282504 h 735059"/>
                <a:gd name="connsiteX13" fmla="*/ 63084 w 715862"/>
                <a:gd name="connsiteY13" fmla="*/ 565008 h 735059"/>
                <a:gd name="connsiteX14" fmla="*/ 27428 w 715862"/>
                <a:gd name="connsiteY14" fmla="*/ 565008 h 735059"/>
                <a:gd name="connsiteX15" fmla="*/ 27428 w 715862"/>
                <a:gd name="connsiteY15" fmla="*/ 515639 h 735059"/>
                <a:gd name="connsiteX16" fmla="*/ 2743 w 715862"/>
                <a:gd name="connsiteY16" fmla="*/ 515639 h 735059"/>
                <a:gd name="connsiteX17" fmla="*/ 2743 w 715862"/>
                <a:gd name="connsiteY17" fmla="*/ 628092 h 735059"/>
                <a:gd name="connsiteX18" fmla="*/ 0 w 715862"/>
                <a:gd name="connsiteY18" fmla="*/ 628092 h 735059"/>
                <a:gd name="connsiteX19" fmla="*/ 87769 w 715862"/>
                <a:gd name="connsiteY19" fmla="*/ 296218 h 735059"/>
                <a:gd name="connsiteX20" fmla="*/ 211193 w 715862"/>
                <a:gd name="connsiteY20" fmla="*/ 296218 h 735059"/>
                <a:gd name="connsiteX21" fmla="*/ 211193 w 715862"/>
                <a:gd name="connsiteY21" fmla="*/ 567751 h 735059"/>
                <a:gd name="connsiteX22" fmla="*/ 87769 w 715862"/>
                <a:gd name="connsiteY22" fmla="*/ 567751 h 735059"/>
                <a:gd name="connsiteX23" fmla="*/ 87769 w 715862"/>
                <a:gd name="connsiteY23" fmla="*/ 296218 h 735059"/>
                <a:gd name="connsiteX24" fmla="*/ 639065 w 715862"/>
                <a:gd name="connsiteY24" fmla="*/ 345587 h 735059"/>
                <a:gd name="connsiteX25" fmla="*/ 663750 w 715862"/>
                <a:gd name="connsiteY25" fmla="*/ 345587 h 735059"/>
                <a:gd name="connsiteX26" fmla="*/ 663750 w 715862"/>
                <a:gd name="connsiteY26" fmla="*/ 394958 h 735059"/>
                <a:gd name="connsiteX27" fmla="*/ 639065 w 715862"/>
                <a:gd name="connsiteY27" fmla="*/ 394958 h 735059"/>
                <a:gd name="connsiteX28" fmla="*/ 639065 w 715862"/>
                <a:gd name="connsiteY28" fmla="*/ 345587 h 735059"/>
                <a:gd name="connsiteX29" fmla="*/ 296219 w 715862"/>
                <a:gd name="connsiteY29" fmla="*/ 493697 h 735059"/>
                <a:gd name="connsiteX30" fmla="*/ 296219 w 715862"/>
                <a:gd name="connsiteY30" fmla="*/ 518382 h 735059"/>
                <a:gd name="connsiteX31" fmla="*/ 271535 w 715862"/>
                <a:gd name="connsiteY31" fmla="*/ 518382 h 735059"/>
                <a:gd name="connsiteX32" fmla="*/ 260563 w 715862"/>
                <a:gd name="connsiteY32" fmla="*/ 507411 h 735059"/>
                <a:gd name="connsiteX33" fmla="*/ 260563 w 715862"/>
                <a:gd name="connsiteY33" fmla="*/ 285247 h 735059"/>
                <a:gd name="connsiteX34" fmla="*/ 271535 w 715862"/>
                <a:gd name="connsiteY34" fmla="*/ 274276 h 735059"/>
                <a:gd name="connsiteX35" fmla="*/ 356560 w 715862"/>
                <a:gd name="connsiteY35" fmla="*/ 274276 h 735059"/>
                <a:gd name="connsiteX36" fmla="*/ 356560 w 715862"/>
                <a:gd name="connsiteY36" fmla="*/ 298961 h 735059"/>
                <a:gd name="connsiteX37" fmla="*/ 282506 w 715862"/>
                <a:gd name="connsiteY37" fmla="*/ 298961 h 735059"/>
                <a:gd name="connsiteX38" fmla="*/ 282506 w 715862"/>
                <a:gd name="connsiteY38" fmla="*/ 496439 h 735059"/>
                <a:gd name="connsiteX39" fmla="*/ 296219 w 715862"/>
                <a:gd name="connsiteY39" fmla="*/ 496439 h 735059"/>
                <a:gd name="connsiteX40" fmla="*/ 0 w 715862"/>
                <a:gd name="connsiteY40" fmla="*/ 159080 h 735059"/>
                <a:gd name="connsiteX41" fmla="*/ 0 w 715862"/>
                <a:gd name="connsiteY41" fmla="*/ 161823 h 735059"/>
                <a:gd name="connsiteX42" fmla="*/ 0 w 715862"/>
                <a:gd name="connsiteY42" fmla="*/ 493697 h 735059"/>
                <a:gd name="connsiteX43" fmla="*/ 24686 w 715862"/>
                <a:gd name="connsiteY43" fmla="*/ 493697 h 735059"/>
                <a:gd name="connsiteX44" fmla="*/ 24686 w 715862"/>
                <a:gd name="connsiteY44" fmla="*/ 235877 h 735059"/>
                <a:gd name="connsiteX45" fmla="*/ 71312 w 715862"/>
                <a:gd name="connsiteY45" fmla="*/ 246849 h 735059"/>
                <a:gd name="connsiteX46" fmla="*/ 112454 w 715862"/>
                <a:gd name="connsiteY46" fmla="*/ 222163 h 735059"/>
                <a:gd name="connsiteX47" fmla="*/ 161824 w 715862"/>
                <a:gd name="connsiteY47" fmla="*/ 246849 h 735059"/>
                <a:gd name="connsiteX48" fmla="*/ 211193 w 715862"/>
                <a:gd name="connsiteY48" fmla="*/ 222163 h 735059"/>
                <a:gd name="connsiteX49" fmla="*/ 260563 w 715862"/>
                <a:gd name="connsiteY49" fmla="*/ 246849 h 735059"/>
                <a:gd name="connsiteX50" fmla="*/ 309933 w 715862"/>
                <a:gd name="connsiteY50" fmla="*/ 222163 h 735059"/>
                <a:gd name="connsiteX51" fmla="*/ 389473 w 715862"/>
                <a:gd name="connsiteY51" fmla="*/ 238620 h 735059"/>
                <a:gd name="connsiteX52" fmla="*/ 378502 w 715862"/>
                <a:gd name="connsiteY52" fmla="*/ 216678 h 735059"/>
                <a:gd name="connsiteX53" fmla="*/ 342846 w 715862"/>
                <a:gd name="connsiteY53" fmla="*/ 216678 h 735059"/>
                <a:gd name="connsiteX54" fmla="*/ 323647 w 715862"/>
                <a:gd name="connsiteY54" fmla="*/ 183765 h 735059"/>
                <a:gd name="connsiteX55" fmla="*/ 323647 w 715862"/>
                <a:gd name="connsiteY55" fmla="*/ 172794 h 735059"/>
                <a:gd name="connsiteX56" fmla="*/ 373017 w 715862"/>
                <a:gd name="connsiteY56" fmla="*/ 172794 h 735059"/>
                <a:gd name="connsiteX57" fmla="*/ 373017 w 715862"/>
                <a:gd name="connsiteY57" fmla="*/ 148109 h 735059"/>
                <a:gd name="connsiteX58" fmla="*/ 320904 w 715862"/>
                <a:gd name="connsiteY58" fmla="*/ 148109 h 735059"/>
                <a:gd name="connsiteX59" fmla="*/ 320904 w 715862"/>
                <a:gd name="connsiteY59" fmla="*/ 24685 h 735059"/>
                <a:gd name="connsiteX60" fmla="*/ 394959 w 715862"/>
                <a:gd name="connsiteY60" fmla="*/ 24685 h 735059"/>
                <a:gd name="connsiteX61" fmla="*/ 394959 w 715862"/>
                <a:gd name="connsiteY61" fmla="*/ 109710 h 735059"/>
                <a:gd name="connsiteX62" fmla="*/ 419644 w 715862"/>
                <a:gd name="connsiteY62" fmla="*/ 109710 h 735059"/>
                <a:gd name="connsiteX63" fmla="*/ 419644 w 715862"/>
                <a:gd name="connsiteY63" fmla="*/ 24685 h 735059"/>
                <a:gd name="connsiteX64" fmla="*/ 482727 w 715862"/>
                <a:gd name="connsiteY64" fmla="*/ 24685 h 735059"/>
                <a:gd name="connsiteX65" fmla="*/ 490956 w 715862"/>
                <a:gd name="connsiteY65" fmla="*/ 123424 h 735059"/>
                <a:gd name="connsiteX66" fmla="*/ 515641 w 715862"/>
                <a:gd name="connsiteY66" fmla="*/ 120681 h 735059"/>
                <a:gd name="connsiteX67" fmla="*/ 507412 w 715862"/>
                <a:gd name="connsiteY67" fmla="*/ 21942 h 735059"/>
                <a:gd name="connsiteX68" fmla="*/ 570496 w 715862"/>
                <a:gd name="connsiteY68" fmla="*/ 21942 h 735059"/>
                <a:gd name="connsiteX69" fmla="*/ 586953 w 715862"/>
                <a:gd name="connsiteY69" fmla="*/ 123424 h 735059"/>
                <a:gd name="connsiteX70" fmla="*/ 611638 w 715862"/>
                <a:gd name="connsiteY70" fmla="*/ 120681 h 735059"/>
                <a:gd name="connsiteX71" fmla="*/ 595181 w 715862"/>
                <a:gd name="connsiteY71" fmla="*/ 24685 h 735059"/>
                <a:gd name="connsiteX72" fmla="*/ 658264 w 715862"/>
                <a:gd name="connsiteY72" fmla="*/ 24685 h 735059"/>
                <a:gd name="connsiteX73" fmla="*/ 688435 w 715862"/>
                <a:gd name="connsiteY73" fmla="*/ 148109 h 735059"/>
                <a:gd name="connsiteX74" fmla="*/ 641808 w 715862"/>
                <a:gd name="connsiteY74" fmla="*/ 148109 h 735059"/>
                <a:gd name="connsiteX75" fmla="*/ 641808 w 715862"/>
                <a:gd name="connsiteY75" fmla="*/ 172794 h 735059"/>
                <a:gd name="connsiteX76" fmla="*/ 691178 w 715862"/>
                <a:gd name="connsiteY76" fmla="*/ 172794 h 735059"/>
                <a:gd name="connsiteX77" fmla="*/ 691178 w 715862"/>
                <a:gd name="connsiteY77" fmla="*/ 183765 h 735059"/>
                <a:gd name="connsiteX78" fmla="*/ 655522 w 715862"/>
                <a:gd name="connsiteY78" fmla="*/ 219421 h 735059"/>
                <a:gd name="connsiteX79" fmla="*/ 655522 w 715862"/>
                <a:gd name="connsiteY79" fmla="*/ 244106 h 735059"/>
                <a:gd name="connsiteX80" fmla="*/ 691178 w 715862"/>
                <a:gd name="connsiteY80" fmla="*/ 233135 h 735059"/>
                <a:gd name="connsiteX81" fmla="*/ 691178 w 715862"/>
                <a:gd name="connsiteY81" fmla="*/ 416899 h 735059"/>
                <a:gd name="connsiteX82" fmla="*/ 715862 w 715862"/>
                <a:gd name="connsiteY82" fmla="*/ 416899 h 735059"/>
                <a:gd name="connsiteX83" fmla="*/ 715862 w 715862"/>
                <a:gd name="connsiteY83" fmla="*/ 159080 h 735059"/>
                <a:gd name="connsiteX84" fmla="*/ 715862 w 715862"/>
                <a:gd name="connsiteY84" fmla="*/ 156337 h 735059"/>
                <a:gd name="connsiteX85" fmla="*/ 680207 w 715862"/>
                <a:gd name="connsiteY85" fmla="*/ 8228 h 735059"/>
                <a:gd name="connsiteX86" fmla="*/ 669236 w 715862"/>
                <a:gd name="connsiteY86" fmla="*/ 0 h 735059"/>
                <a:gd name="connsiteX87" fmla="*/ 54855 w 715862"/>
                <a:gd name="connsiteY87" fmla="*/ 0 h 735059"/>
                <a:gd name="connsiteX88" fmla="*/ 43884 w 715862"/>
                <a:gd name="connsiteY88" fmla="*/ 8228 h 735059"/>
                <a:gd name="connsiteX89" fmla="*/ 0 w 715862"/>
                <a:gd name="connsiteY89" fmla="*/ 159080 h 735059"/>
                <a:gd name="connsiteX90" fmla="*/ 296219 w 715862"/>
                <a:gd name="connsiteY90" fmla="*/ 150852 h 735059"/>
                <a:gd name="connsiteX91" fmla="*/ 222164 w 715862"/>
                <a:gd name="connsiteY91" fmla="*/ 150852 h 735059"/>
                <a:gd name="connsiteX92" fmla="*/ 233135 w 715862"/>
                <a:gd name="connsiteY92" fmla="*/ 27428 h 735059"/>
                <a:gd name="connsiteX93" fmla="*/ 296219 w 715862"/>
                <a:gd name="connsiteY93" fmla="*/ 27428 h 735059"/>
                <a:gd name="connsiteX94" fmla="*/ 296219 w 715862"/>
                <a:gd name="connsiteY94" fmla="*/ 150852 h 735059"/>
                <a:gd name="connsiteX95" fmla="*/ 222164 w 715862"/>
                <a:gd name="connsiteY95" fmla="*/ 172794 h 735059"/>
                <a:gd name="connsiteX96" fmla="*/ 296219 w 715862"/>
                <a:gd name="connsiteY96" fmla="*/ 172794 h 735059"/>
                <a:gd name="connsiteX97" fmla="*/ 296219 w 715862"/>
                <a:gd name="connsiteY97" fmla="*/ 183765 h 735059"/>
                <a:gd name="connsiteX98" fmla="*/ 260563 w 715862"/>
                <a:gd name="connsiteY98" fmla="*/ 219421 h 735059"/>
                <a:gd name="connsiteX99" fmla="*/ 224907 w 715862"/>
                <a:gd name="connsiteY99" fmla="*/ 183765 h 735059"/>
                <a:gd name="connsiteX100" fmla="*/ 224907 w 715862"/>
                <a:gd name="connsiteY100" fmla="*/ 172794 h 735059"/>
                <a:gd name="connsiteX101" fmla="*/ 197480 w 715862"/>
                <a:gd name="connsiteY101" fmla="*/ 150852 h 735059"/>
                <a:gd name="connsiteX102" fmla="*/ 126167 w 715862"/>
                <a:gd name="connsiteY102" fmla="*/ 150852 h 735059"/>
                <a:gd name="connsiteX103" fmla="*/ 145367 w 715862"/>
                <a:gd name="connsiteY103" fmla="*/ 27428 h 735059"/>
                <a:gd name="connsiteX104" fmla="*/ 208450 w 715862"/>
                <a:gd name="connsiteY104" fmla="*/ 27428 h 735059"/>
                <a:gd name="connsiteX105" fmla="*/ 197480 w 715862"/>
                <a:gd name="connsiteY105" fmla="*/ 150852 h 735059"/>
                <a:gd name="connsiteX106" fmla="*/ 123425 w 715862"/>
                <a:gd name="connsiteY106" fmla="*/ 172794 h 735059"/>
                <a:gd name="connsiteX107" fmla="*/ 197480 w 715862"/>
                <a:gd name="connsiteY107" fmla="*/ 172794 h 735059"/>
                <a:gd name="connsiteX108" fmla="*/ 197480 w 715862"/>
                <a:gd name="connsiteY108" fmla="*/ 183765 h 735059"/>
                <a:gd name="connsiteX109" fmla="*/ 161824 w 715862"/>
                <a:gd name="connsiteY109" fmla="*/ 219421 h 735059"/>
                <a:gd name="connsiteX110" fmla="*/ 126167 w 715862"/>
                <a:gd name="connsiteY110" fmla="*/ 183765 h 735059"/>
                <a:gd name="connsiteX111" fmla="*/ 126167 w 715862"/>
                <a:gd name="connsiteY111" fmla="*/ 172794 h 735059"/>
                <a:gd name="connsiteX112" fmla="*/ 101483 w 715862"/>
                <a:gd name="connsiteY112" fmla="*/ 150852 h 735059"/>
                <a:gd name="connsiteX113" fmla="*/ 30171 w 715862"/>
                <a:gd name="connsiteY113" fmla="*/ 150852 h 735059"/>
                <a:gd name="connsiteX114" fmla="*/ 60341 w 715862"/>
                <a:gd name="connsiteY114" fmla="*/ 27428 h 735059"/>
                <a:gd name="connsiteX115" fmla="*/ 123425 w 715862"/>
                <a:gd name="connsiteY115" fmla="*/ 27428 h 735059"/>
                <a:gd name="connsiteX116" fmla="*/ 112454 w 715862"/>
                <a:gd name="connsiteY116" fmla="*/ 87768 h 735059"/>
                <a:gd name="connsiteX117" fmla="*/ 101483 w 715862"/>
                <a:gd name="connsiteY117" fmla="*/ 150852 h 735059"/>
                <a:gd name="connsiteX118" fmla="*/ 24686 w 715862"/>
                <a:gd name="connsiteY118" fmla="*/ 172794 h 735059"/>
                <a:gd name="connsiteX119" fmla="*/ 98740 w 715862"/>
                <a:gd name="connsiteY119" fmla="*/ 172794 h 735059"/>
                <a:gd name="connsiteX120" fmla="*/ 98740 w 715862"/>
                <a:gd name="connsiteY120" fmla="*/ 183765 h 735059"/>
                <a:gd name="connsiteX121" fmla="*/ 63084 w 715862"/>
                <a:gd name="connsiteY121" fmla="*/ 219421 h 735059"/>
                <a:gd name="connsiteX122" fmla="*/ 27428 w 715862"/>
                <a:gd name="connsiteY122" fmla="*/ 183765 h 735059"/>
                <a:gd name="connsiteX123" fmla="*/ 27428 w 715862"/>
                <a:gd name="connsiteY123" fmla="*/ 172794 h 735059"/>
                <a:gd name="connsiteX124" fmla="*/ 112454 w 715862"/>
                <a:gd name="connsiteY124" fmla="*/ 394958 h 735059"/>
                <a:gd name="connsiteX125" fmla="*/ 137138 w 715862"/>
                <a:gd name="connsiteY125" fmla="*/ 394958 h 735059"/>
                <a:gd name="connsiteX126" fmla="*/ 137138 w 715862"/>
                <a:gd name="connsiteY126" fmla="*/ 469012 h 735059"/>
                <a:gd name="connsiteX127" fmla="*/ 112454 w 715862"/>
                <a:gd name="connsiteY127" fmla="*/ 469012 h 735059"/>
                <a:gd name="connsiteX128" fmla="*/ 112454 w 715862"/>
                <a:gd name="connsiteY128" fmla="*/ 394958 h 735059"/>
                <a:gd name="connsiteX129" fmla="*/ 688435 w 715862"/>
                <a:gd name="connsiteY129" fmla="*/ 482725 h 735059"/>
                <a:gd name="connsiteX130" fmla="*/ 688435 w 715862"/>
                <a:gd name="connsiteY130" fmla="*/ 493697 h 735059"/>
                <a:gd name="connsiteX131" fmla="*/ 688435 w 715862"/>
                <a:gd name="connsiteY131" fmla="*/ 529353 h 735059"/>
                <a:gd name="connsiteX132" fmla="*/ 628094 w 715862"/>
                <a:gd name="connsiteY132" fmla="*/ 529353 h 735059"/>
                <a:gd name="connsiteX133" fmla="*/ 628094 w 715862"/>
                <a:gd name="connsiteY133" fmla="*/ 504668 h 735059"/>
                <a:gd name="connsiteX134" fmla="*/ 603409 w 715862"/>
                <a:gd name="connsiteY134" fmla="*/ 504668 h 735059"/>
                <a:gd name="connsiteX135" fmla="*/ 603409 w 715862"/>
                <a:gd name="connsiteY135" fmla="*/ 581465 h 735059"/>
                <a:gd name="connsiteX136" fmla="*/ 529355 w 715862"/>
                <a:gd name="connsiteY136" fmla="*/ 595179 h 735059"/>
                <a:gd name="connsiteX137" fmla="*/ 529355 w 715862"/>
                <a:gd name="connsiteY137" fmla="*/ 496439 h 735059"/>
                <a:gd name="connsiteX138" fmla="*/ 562267 w 715862"/>
                <a:gd name="connsiteY138" fmla="*/ 504668 h 735059"/>
                <a:gd name="connsiteX139" fmla="*/ 573239 w 715862"/>
                <a:gd name="connsiteY139" fmla="*/ 501925 h 735059"/>
                <a:gd name="connsiteX140" fmla="*/ 578724 w 715862"/>
                <a:gd name="connsiteY140" fmla="*/ 490954 h 735059"/>
                <a:gd name="connsiteX141" fmla="*/ 578724 w 715862"/>
                <a:gd name="connsiteY141" fmla="*/ 441584 h 735059"/>
                <a:gd name="connsiteX142" fmla="*/ 639065 w 715862"/>
                <a:gd name="connsiteY142" fmla="*/ 441584 h 735059"/>
                <a:gd name="connsiteX143" fmla="*/ 677464 w 715862"/>
                <a:gd name="connsiteY143" fmla="*/ 460784 h 735059"/>
                <a:gd name="connsiteX144" fmla="*/ 696664 w 715862"/>
                <a:gd name="connsiteY144" fmla="*/ 447070 h 735059"/>
                <a:gd name="connsiteX145" fmla="*/ 636322 w 715862"/>
                <a:gd name="connsiteY145" fmla="*/ 416899 h 735059"/>
                <a:gd name="connsiteX146" fmla="*/ 575981 w 715862"/>
                <a:gd name="connsiteY146" fmla="*/ 416899 h 735059"/>
                <a:gd name="connsiteX147" fmla="*/ 575981 w 715862"/>
                <a:gd name="connsiteY147" fmla="*/ 411414 h 735059"/>
                <a:gd name="connsiteX148" fmla="*/ 625351 w 715862"/>
                <a:gd name="connsiteY148" fmla="*/ 331874 h 735059"/>
                <a:gd name="connsiteX149" fmla="*/ 625351 w 715862"/>
                <a:gd name="connsiteY149" fmla="*/ 331874 h 735059"/>
                <a:gd name="connsiteX150" fmla="*/ 661007 w 715862"/>
                <a:gd name="connsiteY150" fmla="*/ 296218 h 735059"/>
                <a:gd name="connsiteX151" fmla="*/ 625351 w 715862"/>
                <a:gd name="connsiteY151" fmla="*/ 260562 h 735059"/>
                <a:gd name="connsiteX152" fmla="*/ 625351 w 715862"/>
                <a:gd name="connsiteY152" fmla="*/ 200221 h 735059"/>
                <a:gd name="connsiteX153" fmla="*/ 565010 w 715862"/>
                <a:gd name="connsiteY153" fmla="*/ 139880 h 735059"/>
                <a:gd name="connsiteX154" fmla="*/ 405930 w 715862"/>
                <a:gd name="connsiteY154" fmla="*/ 139880 h 735059"/>
                <a:gd name="connsiteX155" fmla="*/ 394959 w 715862"/>
                <a:gd name="connsiteY155" fmla="*/ 150852 h 735059"/>
                <a:gd name="connsiteX156" fmla="*/ 394959 w 715862"/>
                <a:gd name="connsiteY156" fmla="*/ 186508 h 735059"/>
                <a:gd name="connsiteX157" fmla="*/ 408673 w 715862"/>
                <a:gd name="connsiteY157" fmla="*/ 219421 h 735059"/>
                <a:gd name="connsiteX158" fmla="*/ 408673 w 715862"/>
                <a:gd name="connsiteY158" fmla="*/ 260562 h 735059"/>
                <a:gd name="connsiteX159" fmla="*/ 373017 w 715862"/>
                <a:gd name="connsiteY159" fmla="*/ 296218 h 735059"/>
                <a:gd name="connsiteX160" fmla="*/ 408673 w 715862"/>
                <a:gd name="connsiteY160" fmla="*/ 331874 h 735059"/>
                <a:gd name="connsiteX161" fmla="*/ 408673 w 715862"/>
                <a:gd name="connsiteY161" fmla="*/ 331874 h 735059"/>
                <a:gd name="connsiteX162" fmla="*/ 458042 w 715862"/>
                <a:gd name="connsiteY162" fmla="*/ 411414 h 735059"/>
                <a:gd name="connsiteX163" fmla="*/ 458042 w 715862"/>
                <a:gd name="connsiteY163" fmla="*/ 416899 h 735059"/>
                <a:gd name="connsiteX164" fmla="*/ 397701 w 715862"/>
                <a:gd name="connsiteY164" fmla="*/ 416899 h 735059"/>
                <a:gd name="connsiteX165" fmla="*/ 323647 w 715862"/>
                <a:gd name="connsiteY165" fmla="*/ 490954 h 735059"/>
                <a:gd name="connsiteX166" fmla="*/ 323647 w 715862"/>
                <a:gd name="connsiteY166" fmla="*/ 674719 h 735059"/>
                <a:gd name="connsiteX167" fmla="*/ 383987 w 715862"/>
                <a:gd name="connsiteY167" fmla="*/ 735060 h 735059"/>
                <a:gd name="connsiteX168" fmla="*/ 655522 w 715862"/>
                <a:gd name="connsiteY168" fmla="*/ 735060 h 735059"/>
                <a:gd name="connsiteX169" fmla="*/ 715862 w 715862"/>
                <a:gd name="connsiteY169" fmla="*/ 674719 h 735059"/>
                <a:gd name="connsiteX170" fmla="*/ 715862 w 715862"/>
                <a:gd name="connsiteY170" fmla="*/ 490954 h 735059"/>
                <a:gd name="connsiteX171" fmla="*/ 713120 w 715862"/>
                <a:gd name="connsiteY171" fmla="*/ 477240 h 735059"/>
                <a:gd name="connsiteX172" fmla="*/ 688435 w 715862"/>
                <a:gd name="connsiteY172" fmla="*/ 482725 h 735059"/>
                <a:gd name="connsiteX173" fmla="*/ 688435 w 715862"/>
                <a:gd name="connsiteY173" fmla="*/ 482725 h 735059"/>
                <a:gd name="connsiteX174" fmla="*/ 405930 w 715862"/>
                <a:gd name="connsiteY174" fmla="*/ 309932 h 735059"/>
                <a:gd name="connsiteX175" fmla="*/ 394959 w 715862"/>
                <a:gd name="connsiteY175" fmla="*/ 298961 h 735059"/>
                <a:gd name="connsiteX176" fmla="*/ 405930 w 715862"/>
                <a:gd name="connsiteY176" fmla="*/ 287990 h 735059"/>
                <a:gd name="connsiteX177" fmla="*/ 405930 w 715862"/>
                <a:gd name="connsiteY177" fmla="*/ 309932 h 735059"/>
                <a:gd name="connsiteX178" fmla="*/ 628094 w 715862"/>
                <a:gd name="connsiteY178" fmla="*/ 285247 h 735059"/>
                <a:gd name="connsiteX179" fmla="*/ 639065 w 715862"/>
                <a:gd name="connsiteY179" fmla="*/ 296218 h 735059"/>
                <a:gd name="connsiteX180" fmla="*/ 628094 w 715862"/>
                <a:gd name="connsiteY180" fmla="*/ 307189 h 735059"/>
                <a:gd name="connsiteX181" fmla="*/ 628094 w 715862"/>
                <a:gd name="connsiteY181" fmla="*/ 285247 h 735059"/>
                <a:gd name="connsiteX182" fmla="*/ 381245 w 715862"/>
                <a:gd name="connsiteY182" fmla="*/ 715860 h 735059"/>
                <a:gd name="connsiteX183" fmla="*/ 345589 w 715862"/>
                <a:gd name="connsiteY183" fmla="*/ 691176 h 735059"/>
                <a:gd name="connsiteX184" fmla="*/ 416901 w 715862"/>
                <a:gd name="connsiteY184" fmla="*/ 691176 h 735059"/>
                <a:gd name="connsiteX185" fmla="*/ 463528 w 715862"/>
                <a:gd name="connsiteY185" fmla="*/ 702146 h 735059"/>
                <a:gd name="connsiteX186" fmla="*/ 405930 w 715862"/>
                <a:gd name="connsiteY186" fmla="*/ 715860 h 735059"/>
                <a:gd name="connsiteX187" fmla="*/ 381245 w 715862"/>
                <a:gd name="connsiteY187" fmla="*/ 715860 h 735059"/>
                <a:gd name="connsiteX188" fmla="*/ 381245 w 715862"/>
                <a:gd name="connsiteY188" fmla="*/ 715860 h 735059"/>
                <a:gd name="connsiteX189" fmla="*/ 345589 w 715862"/>
                <a:gd name="connsiteY189" fmla="*/ 554037 h 735059"/>
                <a:gd name="connsiteX190" fmla="*/ 405930 w 715862"/>
                <a:gd name="connsiteY190" fmla="*/ 554037 h 735059"/>
                <a:gd name="connsiteX191" fmla="*/ 405930 w 715862"/>
                <a:gd name="connsiteY191" fmla="*/ 578722 h 735059"/>
                <a:gd name="connsiteX192" fmla="*/ 345589 w 715862"/>
                <a:gd name="connsiteY192" fmla="*/ 578722 h 735059"/>
                <a:gd name="connsiteX193" fmla="*/ 345589 w 715862"/>
                <a:gd name="connsiteY193" fmla="*/ 554037 h 735059"/>
                <a:gd name="connsiteX194" fmla="*/ 455300 w 715862"/>
                <a:gd name="connsiteY194" fmla="*/ 444327 h 735059"/>
                <a:gd name="connsiteX195" fmla="*/ 455300 w 715862"/>
                <a:gd name="connsiteY195" fmla="*/ 493697 h 735059"/>
                <a:gd name="connsiteX196" fmla="*/ 460785 w 715862"/>
                <a:gd name="connsiteY196" fmla="*/ 504668 h 735059"/>
                <a:gd name="connsiteX197" fmla="*/ 471756 w 715862"/>
                <a:gd name="connsiteY197" fmla="*/ 507411 h 735059"/>
                <a:gd name="connsiteX198" fmla="*/ 504670 w 715862"/>
                <a:gd name="connsiteY198" fmla="*/ 499182 h 735059"/>
                <a:gd name="connsiteX199" fmla="*/ 504670 w 715862"/>
                <a:gd name="connsiteY199" fmla="*/ 597922 h 735059"/>
                <a:gd name="connsiteX200" fmla="*/ 430615 w 715862"/>
                <a:gd name="connsiteY200" fmla="*/ 584208 h 735059"/>
                <a:gd name="connsiteX201" fmla="*/ 430615 w 715862"/>
                <a:gd name="connsiteY201" fmla="*/ 507411 h 735059"/>
                <a:gd name="connsiteX202" fmla="*/ 405930 w 715862"/>
                <a:gd name="connsiteY202" fmla="*/ 507411 h 735059"/>
                <a:gd name="connsiteX203" fmla="*/ 405930 w 715862"/>
                <a:gd name="connsiteY203" fmla="*/ 532096 h 735059"/>
                <a:gd name="connsiteX204" fmla="*/ 345589 w 715862"/>
                <a:gd name="connsiteY204" fmla="*/ 532096 h 735059"/>
                <a:gd name="connsiteX205" fmla="*/ 345589 w 715862"/>
                <a:gd name="connsiteY205" fmla="*/ 496439 h 735059"/>
                <a:gd name="connsiteX206" fmla="*/ 394959 w 715862"/>
                <a:gd name="connsiteY206" fmla="*/ 447070 h 735059"/>
                <a:gd name="connsiteX207" fmla="*/ 455300 w 715862"/>
                <a:gd name="connsiteY207" fmla="*/ 447070 h 735059"/>
                <a:gd name="connsiteX208" fmla="*/ 479984 w 715862"/>
                <a:gd name="connsiteY208" fmla="*/ 477240 h 735059"/>
                <a:gd name="connsiteX209" fmla="*/ 479984 w 715862"/>
                <a:gd name="connsiteY209" fmla="*/ 460784 h 735059"/>
                <a:gd name="connsiteX210" fmla="*/ 493698 w 715862"/>
                <a:gd name="connsiteY210" fmla="*/ 474498 h 735059"/>
                <a:gd name="connsiteX211" fmla="*/ 479984 w 715862"/>
                <a:gd name="connsiteY211" fmla="*/ 477240 h 735059"/>
                <a:gd name="connsiteX212" fmla="*/ 430615 w 715862"/>
                <a:gd name="connsiteY212" fmla="*/ 233135 h 735059"/>
                <a:gd name="connsiteX213" fmla="*/ 433358 w 715862"/>
                <a:gd name="connsiteY213" fmla="*/ 233135 h 735059"/>
                <a:gd name="connsiteX214" fmla="*/ 430615 w 715862"/>
                <a:gd name="connsiteY214" fmla="*/ 241363 h 735059"/>
                <a:gd name="connsiteX215" fmla="*/ 430615 w 715862"/>
                <a:gd name="connsiteY215" fmla="*/ 233135 h 735059"/>
                <a:gd name="connsiteX216" fmla="*/ 603409 w 715862"/>
                <a:gd name="connsiteY216" fmla="*/ 241363 h 735059"/>
                <a:gd name="connsiteX217" fmla="*/ 589695 w 715862"/>
                <a:gd name="connsiteY217" fmla="*/ 216678 h 735059"/>
                <a:gd name="connsiteX218" fmla="*/ 578724 w 715862"/>
                <a:gd name="connsiteY218" fmla="*/ 211192 h 735059"/>
                <a:gd name="connsiteX219" fmla="*/ 444329 w 715862"/>
                <a:gd name="connsiteY219" fmla="*/ 211192 h 735059"/>
                <a:gd name="connsiteX220" fmla="*/ 419644 w 715862"/>
                <a:gd name="connsiteY220" fmla="*/ 186508 h 735059"/>
                <a:gd name="connsiteX221" fmla="*/ 419644 w 715862"/>
                <a:gd name="connsiteY221" fmla="*/ 161823 h 735059"/>
                <a:gd name="connsiteX222" fmla="*/ 567753 w 715862"/>
                <a:gd name="connsiteY222" fmla="*/ 161823 h 735059"/>
                <a:gd name="connsiteX223" fmla="*/ 603409 w 715862"/>
                <a:gd name="connsiteY223" fmla="*/ 197478 h 735059"/>
                <a:gd name="connsiteX224" fmla="*/ 603409 w 715862"/>
                <a:gd name="connsiteY224" fmla="*/ 222163 h 735059"/>
                <a:gd name="connsiteX225" fmla="*/ 603409 w 715862"/>
                <a:gd name="connsiteY225" fmla="*/ 241363 h 735059"/>
                <a:gd name="connsiteX226" fmla="*/ 603409 w 715862"/>
                <a:gd name="connsiteY226" fmla="*/ 320903 h 735059"/>
                <a:gd name="connsiteX227" fmla="*/ 518384 w 715862"/>
                <a:gd name="connsiteY227" fmla="*/ 405928 h 735059"/>
                <a:gd name="connsiteX228" fmla="*/ 433358 w 715862"/>
                <a:gd name="connsiteY228" fmla="*/ 320903 h 735059"/>
                <a:gd name="connsiteX229" fmla="*/ 433358 w 715862"/>
                <a:gd name="connsiteY229" fmla="*/ 287990 h 735059"/>
                <a:gd name="connsiteX230" fmla="*/ 466270 w 715862"/>
                <a:gd name="connsiteY230" fmla="*/ 235877 h 735059"/>
                <a:gd name="connsiteX231" fmla="*/ 575981 w 715862"/>
                <a:gd name="connsiteY231" fmla="*/ 235877 h 735059"/>
                <a:gd name="connsiteX232" fmla="*/ 608895 w 715862"/>
                <a:gd name="connsiteY232" fmla="*/ 287990 h 735059"/>
                <a:gd name="connsiteX233" fmla="*/ 608895 w 715862"/>
                <a:gd name="connsiteY233" fmla="*/ 320903 h 735059"/>
                <a:gd name="connsiteX234" fmla="*/ 603409 w 715862"/>
                <a:gd name="connsiteY234" fmla="*/ 320903 h 735059"/>
                <a:gd name="connsiteX235" fmla="*/ 540326 w 715862"/>
                <a:gd name="connsiteY235" fmla="*/ 474498 h 735059"/>
                <a:gd name="connsiteX236" fmla="*/ 554039 w 715862"/>
                <a:gd name="connsiteY236" fmla="*/ 460784 h 735059"/>
                <a:gd name="connsiteX237" fmla="*/ 554039 w 715862"/>
                <a:gd name="connsiteY237" fmla="*/ 477240 h 735059"/>
                <a:gd name="connsiteX238" fmla="*/ 540326 w 715862"/>
                <a:gd name="connsiteY238" fmla="*/ 474498 h 735059"/>
                <a:gd name="connsiteX239" fmla="*/ 518384 w 715862"/>
                <a:gd name="connsiteY239" fmla="*/ 463527 h 735059"/>
                <a:gd name="connsiteX240" fmla="*/ 482727 w 715862"/>
                <a:gd name="connsiteY240" fmla="*/ 427870 h 735059"/>
                <a:gd name="connsiteX241" fmla="*/ 482727 w 715862"/>
                <a:gd name="connsiteY241" fmla="*/ 427870 h 735059"/>
                <a:gd name="connsiteX242" fmla="*/ 556782 w 715862"/>
                <a:gd name="connsiteY242" fmla="*/ 427870 h 735059"/>
                <a:gd name="connsiteX243" fmla="*/ 556782 w 715862"/>
                <a:gd name="connsiteY243" fmla="*/ 427870 h 735059"/>
                <a:gd name="connsiteX244" fmla="*/ 518384 w 715862"/>
                <a:gd name="connsiteY244" fmla="*/ 463527 h 735059"/>
                <a:gd name="connsiteX245" fmla="*/ 688435 w 715862"/>
                <a:gd name="connsiteY245" fmla="*/ 652777 h 735059"/>
                <a:gd name="connsiteX246" fmla="*/ 688435 w 715862"/>
                <a:gd name="connsiteY246" fmla="*/ 680205 h 735059"/>
                <a:gd name="connsiteX247" fmla="*/ 652779 w 715862"/>
                <a:gd name="connsiteY247" fmla="*/ 715860 h 735059"/>
                <a:gd name="connsiteX248" fmla="*/ 630837 w 715862"/>
                <a:gd name="connsiteY248" fmla="*/ 715860 h 735059"/>
                <a:gd name="connsiteX249" fmla="*/ 422387 w 715862"/>
                <a:gd name="connsiteY249" fmla="*/ 666491 h 735059"/>
                <a:gd name="connsiteX250" fmla="*/ 419644 w 715862"/>
                <a:gd name="connsiteY250" fmla="*/ 666491 h 735059"/>
                <a:gd name="connsiteX251" fmla="*/ 345589 w 715862"/>
                <a:gd name="connsiteY251" fmla="*/ 666491 h 735059"/>
                <a:gd name="connsiteX252" fmla="*/ 345589 w 715862"/>
                <a:gd name="connsiteY252" fmla="*/ 606150 h 735059"/>
                <a:gd name="connsiteX253" fmla="*/ 419644 w 715862"/>
                <a:gd name="connsiteY253" fmla="*/ 606150 h 735059"/>
                <a:gd name="connsiteX254" fmla="*/ 688435 w 715862"/>
                <a:gd name="connsiteY254" fmla="*/ 652777 h 735059"/>
                <a:gd name="connsiteX255" fmla="*/ 688435 w 715862"/>
                <a:gd name="connsiteY255" fmla="*/ 603408 h 735059"/>
                <a:gd name="connsiteX256" fmla="*/ 688435 w 715862"/>
                <a:gd name="connsiteY256" fmla="*/ 625349 h 735059"/>
                <a:gd name="connsiteX257" fmla="*/ 586953 w 715862"/>
                <a:gd name="connsiteY257" fmla="*/ 608893 h 735059"/>
                <a:gd name="connsiteX258" fmla="*/ 614381 w 715862"/>
                <a:gd name="connsiteY258" fmla="*/ 603408 h 735059"/>
                <a:gd name="connsiteX259" fmla="*/ 688435 w 715862"/>
                <a:gd name="connsiteY259" fmla="*/ 603408 h 735059"/>
                <a:gd name="connsiteX260" fmla="*/ 688435 w 715862"/>
                <a:gd name="connsiteY260" fmla="*/ 554037 h 735059"/>
                <a:gd name="connsiteX261" fmla="*/ 688435 w 715862"/>
                <a:gd name="connsiteY261" fmla="*/ 578722 h 735059"/>
                <a:gd name="connsiteX262" fmla="*/ 628094 w 715862"/>
                <a:gd name="connsiteY262" fmla="*/ 578722 h 735059"/>
                <a:gd name="connsiteX263" fmla="*/ 628094 w 715862"/>
                <a:gd name="connsiteY263" fmla="*/ 554037 h 735059"/>
                <a:gd name="connsiteX264" fmla="*/ 688435 w 715862"/>
                <a:gd name="connsiteY264" fmla="*/ 554037 h 735059"/>
                <a:gd name="connsiteX265" fmla="*/ 578724 w 715862"/>
                <a:gd name="connsiteY265" fmla="*/ 532096 h 735059"/>
                <a:gd name="connsiteX266" fmla="*/ 578724 w 715862"/>
                <a:gd name="connsiteY266" fmla="*/ 556780 h 735059"/>
                <a:gd name="connsiteX267" fmla="*/ 554039 w 715862"/>
                <a:gd name="connsiteY267" fmla="*/ 556780 h 735059"/>
                <a:gd name="connsiteX268" fmla="*/ 554039 w 715862"/>
                <a:gd name="connsiteY268" fmla="*/ 532096 h 735059"/>
                <a:gd name="connsiteX269" fmla="*/ 578724 w 715862"/>
                <a:gd name="connsiteY269" fmla="*/ 532096 h 735059"/>
                <a:gd name="connsiteX270" fmla="*/ 518384 w 715862"/>
                <a:gd name="connsiteY270" fmla="*/ 370273 h 735059"/>
                <a:gd name="connsiteX271" fmla="*/ 474499 w 715862"/>
                <a:gd name="connsiteY271" fmla="*/ 356559 h 735059"/>
                <a:gd name="connsiteX272" fmla="*/ 488213 w 715862"/>
                <a:gd name="connsiteY272" fmla="*/ 337359 h 735059"/>
                <a:gd name="connsiteX273" fmla="*/ 548553 w 715862"/>
                <a:gd name="connsiteY273" fmla="*/ 337359 h 735059"/>
                <a:gd name="connsiteX274" fmla="*/ 562267 w 715862"/>
                <a:gd name="connsiteY274" fmla="*/ 356559 h 735059"/>
                <a:gd name="connsiteX275" fmla="*/ 518384 w 715862"/>
                <a:gd name="connsiteY275" fmla="*/ 370273 h 735059"/>
                <a:gd name="connsiteX276" fmla="*/ 518384 w 715862"/>
                <a:gd name="connsiteY276" fmla="*/ 370273 h 735059"/>
                <a:gd name="connsiteX277" fmla="*/ 559525 w 715862"/>
                <a:gd name="connsiteY277" fmla="*/ 309932 h 735059"/>
                <a:gd name="connsiteX278" fmla="*/ 540326 w 715862"/>
                <a:gd name="connsiteY278" fmla="*/ 290732 h 735059"/>
                <a:gd name="connsiteX279" fmla="*/ 551296 w 715862"/>
                <a:gd name="connsiteY279" fmla="*/ 274276 h 735059"/>
                <a:gd name="connsiteX280" fmla="*/ 570496 w 715862"/>
                <a:gd name="connsiteY280" fmla="*/ 277018 h 735059"/>
                <a:gd name="connsiteX281" fmla="*/ 573239 w 715862"/>
                <a:gd name="connsiteY281" fmla="*/ 296218 h 735059"/>
                <a:gd name="connsiteX282" fmla="*/ 559525 w 715862"/>
                <a:gd name="connsiteY282" fmla="*/ 309932 h 735059"/>
                <a:gd name="connsiteX283" fmla="*/ 559525 w 715862"/>
                <a:gd name="connsiteY283" fmla="*/ 309932 h 735059"/>
                <a:gd name="connsiteX284" fmla="*/ 493698 w 715862"/>
                <a:gd name="connsiteY284" fmla="*/ 290732 h 735059"/>
                <a:gd name="connsiteX285" fmla="*/ 474499 w 715862"/>
                <a:gd name="connsiteY285" fmla="*/ 309932 h 735059"/>
                <a:gd name="connsiteX286" fmla="*/ 458042 w 715862"/>
                <a:gd name="connsiteY286" fmla="*/ 298961 h 735059"/>
                <a:gd name="connsiteX287" fmla="*/ 460785 w 715862"/>
                <a:gd name="connsiteY287" fmla="*/ 279761 h 735059"/>
                <a:gd name="connsiteX288" fmla="*/ 479984 w 715862"/>
                <a:gd name="connsiteY288" fmla="*/ 277018 h 735059"/>
                <a:gd name="connsiteX289" fmla="*/ 493698 w 715862"/>
                <a:gd name="connsiteY289" fmla="*/ 290732 h 735059"/>
                <a:gd name="connsiteX290" fmla="*/ 493698 w 715862"/>
                <a:gd name="connsiteY290" fmla="*/ 290732 h 73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</a:cxnLst>
              <a:rect l="l" t="t" r="r" b="b"/>
              <a:pathLst>
                <a:path w="715862" h="735059">
                  <a:moveTo>
                    <a:pt x="0" y="628092"/>
                  </a:moveTo>
                  <a:cubicBezTo>
                    <a:pt x="0" y="633577"/>
                    <a:pt x="5486" y="639063"/>
                    <a:pt x="10972" y="639063"/>
                  </a:cubicBezTo>
                  <a:lnTo>
                    <a:pt x="293476" y="639063"/>
                  </a:lnTo>
                  <a:lnTo>
                    <a:pt x="293476" y="614379"/>
                  </a:lnTo>
                  <a:lnTo>
                    <a:pt x="21943" y="614379"/>
                  </a:lnTo>
                  <a:lnTo>
                    <a:pt x="21943" y="589694"/>
                  </a:lnTo>
                  <a:lnTo>
                    <a:pt x="293476" y="589694"/>
                  </a:lnTo>
                  <a:lnTo>
                    <a:pt x="293476" y="565008"/>
                  </a:lnTo>
                  <a:lnTo>
                    <a:pt x="233135" y="565008"/>
                  </a:lnTo>
                  <a:lnTo>
                    <a:pt x="233135" y="282504"/>
                  </a:lnTo>
                  <a:cubicBezTo>
                    <a:pt x="233135" y="277018"/>
                    <a:pt x="227650" y="271533"/>
                    <a:pt x="222164" y="271533"/>
                  </a:cubicBezTo>
                  <a:lnTo>
                    <a:pt x="74055" y="271533"/>
                  </a:lnTo>
                  <a:cubicBezTo>
                    <a:pt x="68569" y="271533"/>
                    <a:pt x="63084" y="277018"/>
                    <a:pt x="63084" y="282504"/>
                  </a:cubicBezTo>
                  <a:lnTo>
                    <a:pt x="63084" y="565008"/>
                  </a:lnTo>
                  <a:lnTo>
                    <a:pt x="27428" y="565008"/>
                  </a:lnTo>
                  <a:lnTo>
                    <a:pt x="27428" y="515639"/>
                  </a:lnTo>
                  <a:lnTo>
                    <a:pt x="2743" y="515639"/>
                  </a:lnTo>
                  <a:lnTo>
                    <a:pt x="2743" y="628092"/>
                  </a:lnTo>
                  <a:lnTo>
                    <a:pt x="0" y="628092"/>
                  </a:lnTo>
                  <a:close/>
                  <a:moveTo>
                    <a:pt x="87769" y="296218"/>
                  </a:moveTo>
                  <a:lnTo>
                    <a:pt x="211193" y="296218"/>
                  </a:lnTo>
                  <a:lnTo>
                    <a:pt x="211193" y="567751"/>
                  </a:lnTo>
                  <a:lnTo>
                    <a:pt x="87769" y="567751"/>
                  </a:lnTo>
                  <a:lnTo>
                    <a:pt x="87769" y="296218"/>
                  </a:lnTo>
                  <a:close/>
                  <a:moveTo>
                    <a:pt x="639065" y="345587"/>
                  </a:moveTo>
                  <a:lnTo>
                    <a:pt x="663750" y="345587"/>
                  </a:lnTo>
                  <a:lnTo>
                    <a:pt x="663750" y="394958"/>
                  </a:lnTo>
                  <a:lnTo>
                    <a:pt x="639065" y="394958"/>
                  </a:lnTo>
                  <a:lnTo>
                    <a:pt x="639065" y="345587"/>
                  </a:lnTo>
                  <a:close/>
                  <a:moveTo>
                    <a:pt x="296219" y="493697"/>
                  </a:moveTo>
                  <a:lnTo>
                    <a:pt x="296219" y="518382"/>
                  </a:lnTo>
                  <a:lnTo>
                    <a:pt x="271535" y="518382"/>
                  </a:lnTo>
                  <a:cubicBezTo>
                    <a:pt x="266049" y="518382"/>
                    <a:pt x="260563" y="512896"/>
                    <a:pt x="260563" y="507411"/>
                  </a:cubicBezTo>
                  <a:lnTo>
                    <a:pt x="260563" y="285247"/>
                  </a:lnTo>
                  <a:cubicBezTo>
                    <a:pt x="260563" y="279761"/>
                    <a:pt x="266049" y="274276"/>
                    <a:pt x="271535" y="274276"/>
                  </a:cubicBezTo>
                  <a:lnTo>
                    <a:pt x="356560" y="274276"/>
                  </a:lnTo>
                  <a:lnTo>
                    <a:pt x="356560" y="298961"/>
                  </a:lnTo>
                  <a:lnTo>
                    <a:pt x="282506" y="298961"/>
                  </a:lnTo>
                  <a:lnTo>
                    <a:pt x="282506" y="496439"/>
                  </a:lnTo>
                  <a:lnTo>
                    <a:pt x="296219" y="496439"/>
                  </a:lnTo>
                  <a:close/>
                  <a:moveTo>
                    <a:pt x="0" y="159080"/>
                  </a:moveTo>
                  <a:cubicBezTo>
                    <a:pt x="0" y="159080"/>
                    <a:pt x="0" y="161823"/>
                    <a:pt x="0" y="161823"/>
                  </a:cubicBezTo>
                  <a:cubicBezTo>
                    <a:pt x="0" y="161823"/>
                    <a:pt x="0" y="493697"/>
                    <a:pt x="0" y="493697"/>
                  </a:cubicBezTo>
                  <a:lnTo>
                    <a:pt x="24686" y="493697"/>
                  </a:lnTo>
                  <a:lnTo>
                    <a:pt x="24686" y="235877"/>
                  </a:lnTo>
                  <a:cubicBezTo>
                    <a:pt x="38399" y="246849"/>
                    <a:pt x="54855" y="249591"/>
                    <a:pt x="71312" y="246849"/>
                  </a:cubicBezTo>
                  <a:cubicBezTo>
                    <a:pt x="87769" y="244106"/>
                    <a:pt x="101483" y="235877"/>
                    <a:pt x="112454" y="222163"/>
                  </a:cubicBezTo>
                  <a:cubicBezTo>
                    <a:pt x="123425" y="238620"/>
                    <a:pt x="142624" y="246849"/>
                    <a:pt x="161824" y="246849"/>
                  </a:cubicBezTo>
                  <a:cubicBezTo>
                    <a:pt x="181023" y="246849"/>
                    <a:pt x="200223" y="238620"/>
                    <a:pt x="211193" y="222163"/>
                  </a:cubicBezTo>
                  <a:cubicBezTo>
                    <a:pt x="222164" y="238620"/>
                    <a:pt x="241364" y="246849"/>
                    <a:pt x="260563" y="246849"/>
                  </a:cubicBezTo>
                  <a:cubicBezTo>
                    <a:pt x="279763" y="246849"/>
                    <a:pt x="298962" y="238620"/>
                    <a:pt x="309933" y="222163"/>
                  </a:cubicBezTo>
                  <a:cubicBezTo>
                    <a:pt x="329132" y="246849"/>
                    <a:pt x="362046" y="255077"/>
                    <a:pt x="389473" y="238620"/>
                  </a:cubicBezTo>
                  <a:lnTo>
                    <a:pt x="378502" y="216678"/>
                  </a:lnTo>
                  <a:cubicBezTo>
                    <a:pt x="367532" y="222163"/>
                    <a:pt x="353818" y="222163"/>
                    <a:pt x="342846" y="216678"/>
                  </a:cubicBezTo>
                  <a:cubicBezTo>
                    <a:pt x="331875" y="211192"/>
                    <a:pt x="323647" y="197478"/>
                    <a:pt x="323647" y="183765"/>
                  </a:cubicBezTo>
                  <a:lnTo>
                    <a:pt x="323647" y="172794"/>
                  </a:lnTo>
                  <a:lnTo>
                    <a:pt x="373017" y="172794"/>
                  </a:lnTo>
                  <a:lnTo>
                    <a:pt x="373017" y="148109"/>
                  </a:lnTo>
                  <a:lnTo>
                    <a:pt x="320904" y="148109"/>
                  </a:lnTo>
                  <a:lnTo>
                    <a:pt x="320904" y="24685"/>
                  </a:lnTo>
                  <a:lnTo>
                    <a:pt x="394959" y="24685"/>
                  </a:lnTo>
                  <a:lnTo>
                    <a:pt x="394959" y="109710"/>
                  </a:lnTo>
                  <a:lnTo>
                    <a:pt x="419644" y="109710"/>
                  </a:lnTo>
                  <a:lnTo>
                    <a:pt x="419644" y="24685"/>
                  </a:lnTo>
                  <a:lnTo>
                    <a:pt x="482727" y="24685"/>
                  </a:lnTo>
                  <a:lnTo>
                    <a:pt x="490956" y="123424"/>
                  </a:lnTo>
                  <a:lnTo>
                    <a:pt x="515641" y="120681"/>
                  </a:lnTo>
                  <a:lnTo>
                    <a:pt x="507412" y="21942"/>
                  </a:lnTo>
                  <a:lnTo>
                    <a:pt x="570496" y="21942"/>
                  </a:lnTo>
                  <a:lnTo>
                    <a:pt x="586953" y="123424"/>
                  </a:lnTo>
                  <a:lnTo>
                    <a:pt x="611638" y="120681"/>
                  </a:lnTo>
                  <a:lnTo>
                    <a:pt x="595181" y="24685"/>
                  </a:lnTo>
                  <a:lnTo>
                    <a:pt x="658264" y="24685"/>
                  </a:lnTo>
                  <a:lnTo>
                    <a:pt x="688435" y="148109"/>
                  </a:lnTo>
                  <a:lnTo>
                    <a:pt x="641808" y="148109"/>
                  </a:lnTo>
                  <a:lnTo>
                    <a:pt x="641808" y="172794"/>
                  </a:lnTo>
                  <a:lnTo>
                    <a:pt x="691178" y="172794"/>
                  </a:lnTo>
                  <a:lnTo>
                    <a:pt x="691178" y="183765"/>
                  </a:lnTo>
                  <a:cubicBezTo>
                    <a:pt x="691178" y="202964"/>
                    <a:pt x="674721" y="219421"/>
                    <a:pt x="655522" y="219421"/>
                  </a:cubicBezTo>
                  <a:lnTo>
                    <a:pt x="655522" y="244106"/>
                  </a:lnTo>
                  <a:cubicBezTo>
                    <a:pt x="669236" y="244106"/>
                    <a:pt x="682950" y="238620"/>
                    <a:pt x="691178" y="233135"/>
                  </a:cubicBezTo>
                  <a:lnTo>
                    <a:pt x="691178" y="416899"/>
                  </a:lnTo>
                  <a:lnTo>
                    <a:pt x="715862" y="416899"/>
                  </a:lnTo>
                  <a:cubicBezTo>
                    <a:pt x="715862" y="416899"/>
                    <a:pt x="715862" y="159080"/>
                    <a:pt x="715862" y="159080"/>
                  </a:cubicBezTo>
                  <a:cubicBezTo>
                    <a:pt x="715862" y="159080"/>
                    <a:pt x="715862" y="156337"/>
                    <a:pt x="715862" y="156337"/>
                  </a:cubicBezTo>
                  <a:cubicBezTo>
                    <a:pt x="715862" y="156337"/>
                    <a:pt x="680207" y="8228"/>
                    <a:pt x="680207" y="8228"/>
                  </a:cubicBezTo>
                  <a:cubicBezTo>
                    <a:pt x="680207" y="2742"/>
                    <a:pt x="674721" y="0"/>
                    <a:pt x="669236" y="0"/>
                  </a:cubicBezTo>
                  <a:lnTo>
                    <a:pt x="54855" y="0"/>
                  </a:lnTo>
                  <a:cubicBezTo>
                    <a:pt x="49370" y="0"/>
                    <a:pt x="43884" y="2742"/>
                    <a:pt x="43884" y="8228"/>
                  </a:cubicBezTo>
                  <a:lnTo>
                    <a:pt x="0" y="159080"/>
                  </a:lnTo>
                  <a:close/>
                  <a:moveTo>
                    <a:pt x="296219" y="150852"/>
                  </a:moveTo>
                  <a:lnTo>
                    <a:pt x="222164" y="150852"/>
                  </a:lnTo>
                  <a:lnTo>
                    <a:pt x="233135" y="27428"/>
                  </a:lnTo>
                  <a:lnTo>
                    <a:pt x="296219" y="27428"/>
                  </a:lnTo>
                  <a:lnTo>
                    <a:pt x="296219" y="150852"/>
                  </a:lnTo>
                  <a:close/>
                  <a:moveTo>
                    <a:pt x="222164" y="172794"/>
                  </a:moveTo>
                  <a:lnTo>
                    <a:pt x="296219" y="172794"/>
                  </a:lnTo>
                  <a:lnTo>
                    <a:pt x="296219" y="183765"/>
                  </a:lnTo>
                  <a:cubicBezTo>
                    <a:pt x="296219" y="202964"/>
                    <a:pt x="279763" y="219421"/>
                    <a:pt x="260563" y="219421"/>
                  </a:cubicBezTo>
                  <a:cubicBezTo>
                    <a:pt x="241364" y="219421"/>
                    <a:pt x="224907" y="202964"/>
                    <a:pt x="224907" y="183765"/>
                  </a:cubicBezTo>
                  <a:lnTo>
                    <a:pt x="224907" y="172794"/>
                  </a:lnTo>
                  <a:close/>
                  <a:moveTo>
                    <a:pt x="197480" y="150852"/>
                  </a:moveTo>
                  <a:lnTo>
                    <a:pt x="126167" y="150852"/>
                  </a:lnTo>
                  <a:lnTo>
                    <a:pt x="145367" y="27428"/>
                  </a:lnTo>
                  <a:lnTo>
                    <a:pt x="208450" y="27428"/>
                  </a:lnTo>
                  <a:lnTo>
                    <a:pt x="197480" y="150852"/>
                  </a:lnTo>
                  <a:close/>
                  <a:moveTo>
                    <a:pt x="123425" y="172794"/>
                  </a:moveTo>
                  <a:lnTo>
                    <a:pt x="197480" y="172794"/>
                  </a:lnTo>
                  <a:lnTo>
                    <a:pt x="197480" y="183765"/>
                  </a:lnTo>
                  <a:cubicBezTo>
                    <a:pt x="197480" y="202964"/>
                    <a:pt x="181023" y="219421"/>
                    <a:pt x="161824" y="219421"/>
                  </a:cubicBezTo>
                  <a:cubicBezTo>
                    <a:pt x="142624" y="219421"/>
                    <a:pt x="126167" y="202964"/>
                    <a:pt x="126167" y="183765"/>
                  </a:cubicBezTo>
                  <a:lnTo>
                    <a:pt x="126167" y="172794"/>
                  </a:lnTo>
                  <a:close/>
                  <a:moveTo>
                    <a:pt x="101483" y="150852"/>
                  </a:moveTo>
                  <a:lnTo>
                    <a:pt x="30171" y="150852"/>
                  </a:lnTo>
                  <a:lnTo>
                    <a:pt x="60341" y="27428"/>
                  </a:lnTo>
                  <a:lnTo>
                    <a:pt x="123425" y="27428"/>
                  </a:lnTo>
                  <a:lnTo>
                    <a:pt x="112454" y="87768"/>
                  </a:lnTo>
                  <a:lnTo>
                    <a:pt x="101483" y="150852"/>
                  </a:lnTo>
                  <a:close/>
                  <a:moveTo>
                    <a:pt x="24686" y="172794"/>
                  </a:moveTo>
                  <a:lnTo>
                    <a:pt x="98740" y="172794"/>
                  </a:lnTo>
                  <a:lnTo>
                    <a:pt x="98740" y="183765"/>
                  </a:lnTo>
                  <a:cubicBezTo>
                    <a:pt x="98740" y="202964"/>
                    <a:pt x="82283" y="219421"/>
                    <a:pt x="63084" y="219421"/>
                  </a:cubicBezTo>
                  <a:cubicBezTo>
                    <a:pt x="43884" y="219421"/>
                    <a:pt x="27428" y="202964"/>
                    <a:pt x="27428" y="183765"/>
                  </a:cubicBezTo>
                  <a:lnTo>
                    <a:pt x="27428" y="172794"/>
                  </a:lnTo>
                  <a:close/>
                  <a:moveTo>
                    <a:pt x="112454" y="394958"/>
                  </a:moveTo>
                  <a:lnTo>
                    <a:pt x="137138" y="394958"/>
                  </a:lnTo>
                  <a:lnTo>
                    <a:pt x="137138" y="469012"/>
                  </a:lnTo>
                  <a:lnTo>
                    <a:pt x="112454" y="469012"/>
                  </a:lnTo>
                  <a:lnTo>
                    <a:pt x="112454" y="394958"/>
                  </a:lnTo>
                  <a:close/>
                  <a:moveTo>
                    <a:pt x="688435" y="482725"/>
                  </a:moveTo>
                  <a:cubicBezTo>
                    <a:pt x="688435" y="485468"/>
                    <a:pt x="688435" y="488211"/>
                    <a:pt x="688435" y="493697"/>
                  </a:cubicBezTo>
                  <a:lnTo>
                    <a:pt x="688435" y="529353"/>
                  </a:lnTo>
                  <a:lnTo>
                    <a:pt x="628094" y="529353"/>
                  </a:lnTo>
                  <a:lnTo>
                    <a:pt x="628094" y="504668"/>
                  </a:lnTo>
                  <a:lnTo>
                    <a:pt x="603409" y="504668"/>
                  </a:lnTo>
                  <a:lnTo>
                    <a:pt x="603409" y="581465"/>
                  </a:lnTo>
                  <a:lnTo>
                    <a:pt x="529355" y="595179"/>
                  </a:lnTo>
                  <a:lnTo>
                    <a:pt x="529355" y="496439"/>
                  </a:lnTo>
                  <a:lnTo>
                    <a:pt x="562267" y="504668"/>
                  </a:lnTo>
                  <a:cubicBezTo>
                    <a:pt x="565010" y="504668"/>
                    <a:pt x="570496" y="504668"/>
                    <a:pt x="573239" y="501925"/>
                  </a:cubicBezTo>
                  <a:cubicBezTo>
                    <a:pt x="575981" y="499182"/>
                    <a:pt x="578724" y="496439"/>
                    <a:pt x="578724" y="490954"/>
                  </a:cubicBezTo>
                  <a:lnTo>
                    <a:pt x="578724" y="441584"/>
                  </a:lnTo>
                  <a:lnTo>
                    <a:pt x="639065" y="441584"/>
                  </a:lnTo>
                  <a:cubicBezTo>
                    <a:pt x="655522" y="441584"/>
                    <a:pt x="669236" y="449813"/>
                    <a:pt x="677464" y="460784"/>
                  </a:cubicBezTo>
                  <a:lnTo>
                    <a:pt x="696664" y="447070"/>
                  </a:lnTo>
                  <a:cubicBezTo>
                    <a:pt x="682950" y="427870"/>
                    <a:pt x="661007" y="416899"/>
                    <a:pt x="636322" y="416899"/>
                  </a:cubicBezTo>
                  <a:lnTo>
                    <a:pt x="575981" y="416899"/>
                  </a:lnTo>
                  <a:lnTo>
                    <a:pt x="575981" y="411414"/>
                  </a:lnTo>
                  <a:cubicBezTo>
                    <a:pt x="603409" y="392215"/>
                    <a:pt x="619866" y="364787"/>
                    <a:pt x="625351" y="331874"/>
                  </a:cubicBezTo>
                  <a:lnTo>
                    <a:pt x="625351" y="331874"/>
                  </a:lnTo>
                  <a:cubicBezTo>
                    <a:pt x="644550" y="331874"/>
                    <a:pt x="661007" y="315418"/>
                    <a:pt x="661007" y="296218"/>
                  </a:cubicBezTo>
                  <a:cubicBezTo>
                    <a:pt x="661007" y="277018"/>
                    <a:pt x="644550" y="260562"/>
                    <a:pt x="625351" y="260562"/>
                  </a:cubicBezTo>
                  <a:lnTo>
                    <a:pt x="625351" y="200221"/>
                  </a:lnTo>
                  <a:cubicBezTo>
                    <a:pt x="625351" y="167308"/>
                    <a:pt x="597924" y="139880"/>
                    <a:pt x="565010" y="139880"/>
                  </a:cubicBezTo>
                  <a:lnTo>
                    <a:pt x="405930" y="139880"/>
                  </a:lnTo>
                  <a:cubicBezTo>
                    <a:pt x="400444" y="139880"/>
                    <a:pt x="394959" y="145366"/>
                    <a:pt x="394959" y="150852"/>
                  </a:cubicBezTo>
                  <a:lnTo>
                    <a:pt x="394959" y="186508"/>
                  </a:lnTo>
                  <a:cubicBezTo>
                    <a:pt x="394959" y="197478"/>
                    <a:pt x="400444" y="211192"/>
                    <a:pt x="408673" y="219421"/>
                  </a:cubicBezTo>
                  <a:cubicBezTo>
                    <a:pt x="408673" y="222163"/>
                    <a:pt x="408673" y="260562"/>
                    <a:pt x="408673" y="260562"/>
                  </a:cubicBezTo>
                  <a:cubicBezTo>
                    <a:pt x="389473" y="260562"/>
                    <a:pt x="373017" y="277018"/>
                    <a:pt x="373017" y="296218"/>
                  </a:cubicBezTo>
                  <a:cubicBezTo>
                    <a:pt x="373017" y="315418"/>
                    <a:pt x="389473" y="331874"/>
                    <a:pt x="408673" y="331874"/>
                  </a:cubicBezTo>
                  <a:lnTo>
                    <a:pt x="408673" y="331874"/>
                  </a:lnTo>
                  <a:cubicBezTo>
                    <a:pt x="411415" y="364787"/>
                    <a:pt x="430615" y="392215"/>
                    <a:pt x="458042" y="411414"/>
                  </a:cubicBezTo>
                  <a:lnTo>
                    <a:pt x="458042" y="416899"/>
                  </a:lnTo>
                  <a:lnTo>
                    <a:pt x="397701" y="416899"/>
                  </a:lnTo>
                  <a:cubicBezTo>
                    <a:pt x="356560" y="416899"/>
                    <a:pt x="323647" y="449813"/>
                    <a:pt x="323647" y="490954"/>
                  </a:cubicBezTo>
                  <a:lnTo>
                    <a:pt x="323647" y="674719"/>
                  </a:lnTo>
                  <a:cubicBezTo>
                    <a:pt x="323647" y="707632"/>
                    <a:pt x="351075" y="735060"/>
                    <a:pt x="383987" y="735060"/>
                  </a:cubicBezTo>
                  <a:lnTo>
                    <a:pt x="655522" y="735060"/>
                  </a:lnTo>
                  <a:cubicBezTo>
                    <a:pt x="688435" y="735060"/>
                    <a:pt x="715862" y="707632"/>
                    <a:pt x="715862" y="674719"/>
                  </a:cubicBezTo>
                  <a:lnTo>
                    <a:pt x="715862" y="490954"/>
                  </a:lnTo>
                  <a:cubicBezTo>
                    <a:pt x="715862" y="485468"/>
                    <a:pt x="715862" y="479983"/>
                    <a:pt x="713120" y="477240"/>
                  </a:cubicBezTo>
                  <a:lnTo>
                    <a:pt x="688435" y="482725"/>
                  </a:lnTo>
                  <a:lnTo>
                    <a:pt x="688435" y="482725"/>
                  </a:lnTo>
                  <a:close/>
                  <a:moveTo>
                    <a:pt x="405930" y="309932"/>
                  </a:moveTo>
                  <a:cubicBezTo>
                    <a:pt x="400444" y="309932"/>
                    <a:pt x="394959" y="304446"/>
                    <a:pt x="394959" y="298961"/>
                  </a:cubicBezTo>
                  <a:cubicBezTo>
                    <a:pt x="394959" y="293475"/>
                    <a:pt x="400444" y="287990"/>
                    <a:pt x="405930" y="287990"/>
                  </a:cubicBezTo>
                  <a:lnTo>
                    <a:pt x="405930" y="309932"/>
                  </a:lnTo>
                  <a:close/>
                  <a:moveTo>
                    <a:pt x="628094" y="285247"/>
                  </a:moveTo>
                  <a:cubicBezTo>
                    <a:pt x="633579" y="285247"/>
                    <a:pt x="639065" y="290732"/>
                    <a:pt x="639065" y="296218"/>
                  </a:cubicBezTo>
                  <a:cubicBezTo>
                    <a:pt x="639065" y="301704"/>
                    <a:pt x="633579" y="307189"/>
                    <a:pt x="628094" y="307189"/>
                  </a:cubicBezTo>
                  <a:lnTo>
                    <a:pt x="628094" y="285247"/>
                  </a:lnTo>
                  <a:close/>
                  <a:moveTo>
                    <a:pt x="381245" y="715860"/>
                  </a:moveTo>
                  <a:cubicBezTo>
                    <a:pt x="364789" y="715860"/>
                    <a:pt x="351075" y="704889"/>
                    <a:pt x="345589" y="691176"/>
                  </a:cubicBezTo>
                  <a:lnTo>
                    <a:pt x="416901" y="691176"/>
                  </a:lnTo>
                  <a:lnTo>
                    <a:pt x="463528" y="702146"/>
                  </a:lnTo>
                  <a:lnTo>
                    <a:pt x="405930" y="715860"/>
                  </a:lnTo>
                  <a:lnTo>
                    <a:pt x="381245" y="715860"/>
                  </a:lnTo>
                  <a:lnTo>
                    <a:pt x="381245" y="715860"/>
                  </a:lnTo>
                  <a:close/>
                  <a:moveTo>
                    <a:pt x="345589" y="554037"/>
                  </a:moveTo>
                  <a:lnTo>
                    <a:pt x="405930" y="554037"/>
                  </a:lnTo>
                  <a:lnTo>
                    <a:pt x="405930" y="578722"/>
                  </a:lnTo>
                  <a:lnTo>
                    <a:pt x="345589" y="578722"/>
                  </a:lnTo>
                  <a:lnTo>
                    <a:pt x="345589" y="554037"/>
                  </a:lnTo>
                  <a:close/>
                  <a:moveTo>
                    <a:pt x="455300" y="444327"/>
                  </a:moveTo>
                  <a:lnTo>
                    <a:pt x="455300" y="493697"/>
                  </a:lnTo>
                  <a:cubicBezTo>
                    <a:pt x="455300" y="496439"/>
                    <a:pt x="458042" y="501925"/>
                    <a:pt x="460785" y="504668"/>
                  </a:cubicBezTo>
                  <a:cubicBezTo>
                    <a:pt x="463528" y="507411"/>
                    <a:pt x="469013" y="507411"/>
                    <a:pt x="471756" y="507411"/>
                  </a:cubicBezTo>
                  <a:lnTo>
                    <a:pt x="504670" y="499182"/>
                  </a:lnTo>
                  <a:lnTo>
                    <a:pt x="504670" y="597922"/>
                  </a:lnTo>
                  <a:lnTo>
                    <a:pt x="430615" y="584208"/>
                  </a:lnTo>
                  <a:lnTo>
                    <a:pt x="430615" y="507411"/>
                  </a:lnTo>
                  <a:lnTo>
                    <a:pt x="405930" y="507411"/>
                  </a:lnTo>
                  <a:lnTo>
                    <a:pt x="405930" y="532096"/>
                  </a:lnTo>
                  <a:lnTo>
                    <a:pt x="345589" y="532096"/>
                  </a:lnTo>
                  <a:lnTo>
                    <a:pt x="345589" y="496439"/>
                  </a:lnTo>
                  <a:cubicBezTo>
                    <a:pt x="345589" y="469012"/>
                    <a:pt x="367532" y="447070"/>
                    <a:pt x="394959" y="447070"/>
                  </a:cubicBezTo>
                  <a:lnTo>
                    <a:pt x="455300" y="447070"/>
                  </a:lnTo>
                  <a:close/>
                  <a:moveTo>
                    <a:pt x="479984" y="477240"/>
                  </a:moveTo>
                  <a:lnTo>
                    <a:pt x="479984" y="460784"/>
                  </a:lnTo>
                  <a:lnTo>
                    <a:pt x="493698" y="474498"/>
                  </a:lnTo>
                  <a:lnTo>
                    <a:pt x="479984" y="477240"/>
                  </a:lnTo>
                  <a:close/>
                  <a:moveTo>
                    <a:pt x="430615" y="233135"/>
                  </a:moveTo>
                  <a:cubicBezTo>
                    <a:pt x="430615" y="233135"/>
                    <a:pt x="433358" y="233135"/>
                    <a:pt x="433358" y="233135"/>
                  </a:cubicBezTo>
                  <a:lnTo>
                    <a:pt x="430615" y="241363"/>
                  </a:lnTo>
                  <a:lnTo>
                    <a:pt x="430615" y="233135"/>
                  </a:lnTo>
                  <a:close/>
                  <a:moveTo>
                    <a:pt x="603409" y="241363"/>
                  </a:moveTo>
                  <a:lnTo>
                    <a:pt x="589695" y="216678"/>
                  </a:lnTo>
                  <a:cubicBezTo>
                    <a:pt x="586953" y="213935"/>
                    <a:pt x="584210" y="211192"/>
                    <a:pt x="578724" y="211192"/>
                  </a:cubicBezTo>
                  <a:lnTo>
                    <a:pt x="444329" y="211192"/>
                  </a:lnTo>
                  <a:cubicBezTo>
                    <a:pt x="430615" y="211192"/>
                    <a:pt x="419644" y="200221"/>
                    <a:pt x="419644" y="186508"/>
                  </a:cubicBezTo>
                  <a:lnTo>
                    <a:pt x="419644" y="161823"/>
                  </a:lnTo>
                  <a:lnTo>
                    <a:pt x="567753" y="161823"/>
                  </a:lnTo>
                  <a:cubicBezTo>
                    <a:pt x="586953" y="161823"/>
                    <a:pt x="603409" y="178280"/>
                    <a:pt x="603409" y="197478"/>
                  </a:cubicBezTo>
                  <a:lnTo>
                    <a:pt x="603409" y="222163"/>
                  </a:lnTo>
                  <a:lnTo>
                    <a:pt x="603409" y="241363"/>
                  </a:lnTo>
                  <a:close/>
                  <a:moveTo>
                    <a:pt x="603409" y="320903"/>
                  </a:moveTo>
                  <a:cubicBezTo>
                    <a:pt x="603409" y="367530"/>
                    <a:pt x="565010" y="405928"/>
                    <a:pt x="518384" y="405928"/>
                  </a:cubicBezTo>
                  <a:cubicBezTo>
                    <a:pt x="471756" y="405928"/>
                    <a:pt x="433358" y="367530"/>
                    <a:pt x="433358" y="320903"/>
                  </a:cubicBezTo>
                  <a:lnTo>
                    <a:pt x="433358" y="287990"/>
                  </a:lnTo>
                  <a:lnTo>
                    <a:pt x="466270" y="235877"/>
                  </a:lnTo>
                  <a:lnTo>
                    <a:pt x="575981" y="235877"/>
                  </a:lnTo>
                  <a:lnTo>
                    <a:pt x="608895" y="287990"/>
                  </a:lnTo>
                  <a:lnTo>
                    <a:pt x="608895" y="320903"/>
                  </a:lnTo>
                  <a:lnTo>
                    <a:pt x="603409" y="320903"/>
                  </a:lnTo>
                  <a:close/>
                  <a:moveTo>
                    <a:pt x="540326" y="474498"/>
                  </a:moveTo>
                  <a:lnTo>
                    <a:pt x="554039" y="460784"/>
                  </a:lnTo>
                  <a:lnTo>
                    <a:pt x="554039" y="477240"/>
                  </a:lnTo>
                  <a:lnTo>
                    <a:pt x="540326" y="474498"/>
                  </a:lnTo>
                  <a:close/>
                  <a:moveTo>
                    <a:pt x="518384" y="463527"/>
                  </a:moveTo>
                  <a:lnTo>
                    <a:pt x="482727" y="427870"/>
                  </a:lnTo>
                  <a:lnTo>
                    <a:pt x="482727" y="427870"/>
                  </a:lnTo>
                  <a:cubicBezTo>
                    <a:pt x="507412" y="436099"/>
                    <a:pt x="532098" y="436099"/>
                    <a:pt x="556782" y="427870"/>
                  </a:cubicBezTo>
                  <a:lnTo>
                    <a:pt x="556782" y="427870"/>
                  </a:lnTo>
                  <a:lnTo>
                    <a:pt x="518384" y="463527"/>
                  </a:lnTo>
                  <a:close/>
                  <a:moveTo>
                    <a:pt x="688435" y="652777"/>
                  </a:moveTo>
                  <a:lnTo>
                    <a:pt x="688435" y="680205"/>
                  </a:lnTo>
                  <a:cubicBezTo>
                    <a:pt x="688435" y="699404"/>
                    <a:pt x="671978" y="715860"/>
                    <a:pt x="652779" y="715860"/>
                  </a:cubicBezTo>
                  <a:lnTo>
                    <a:pt x="630837" y="715860"/>
                  </a:lnTo>
                  <a:lnTo>
                    <a:pt x="422387" y="666491"/>
                  </a:lnTo>
                  <a:cubicBezTo>
                    <a:pt x="422387" y="666491"/>
                    <a:pt x="419644" y="666491"/>
                    <a:pt x="419644" y="666491"/>
                  </a:cubicBezTo>
                  <a:lnTo>
                    <a:pt x="345589" y="666491"/>
                  </a:lnTo>
                  <a:lnTo>
                    <a:pt x="345589" y="606150"/>
                  </a:lnTo>
                  <a:lnTo>
                    <a:pt x="419644" y="606150"/>
                  </a:lnTo>
                  <a:lnTo>
                    <a:pt x="688435" y="652777"/>
                  </a:lnTo>
                  <a:close/>
                  <a:moveTo>
                    <a:pt x="688435" y="603408"/>
                  </a:moveTo>
                  <a:lnTo>
                    <a:pt x="688435" y="625349"/>
                  </a:lnTo>
                  <a:lnTo>
                    <a:pt x="586953" y="608893"/>
                  </a:lnTo>
                  <a:lnTo>
                    <a:pt x="614381" y="603408"/>
                  </a:lnTo>
                  <a:lnTo>
                    <a:pt x="688435" y="603408"/>
                  </a:lnTo>
                  <a:close/>
                  <a:moveTo>
                    <a:pt x="688435" y="554037"/>
                  </a:moveTo>
                  <a:lnTo>
                    <a:pt x="688435" y="578722"/>
                  </a:lnTo>
                  <a:lnTo>
                    <a:pt x="628094" y="578722"/>
                  </a:lnTo>
                  <a:lnTo>
                    <a:pt x="628094" y="554037"/>
                  </a:lnTo>
                  <a:lnTo>
                    <a:pt x="688435" y="554037"/>
                  </a:lnTo>
                  <a:close/>
                  <a:moveTo>
                    <a:pt x="578724" y="532096"/>
                  </a:moveTo>
                  <a:lnTo>
                    <a:pt x="578724" y="556780"/>
                  </a:lnTo>
                  <a:lnTo>
                    <a:pt x="554039" y="556780"/>
                  </a:lnTo>
                  <a:lnTo>
                    <a:pt x="554039" y="532096"/>
                  </a:lnTo>
                  <a:lnTo>
                    <a:pt x="578724" y="532096"/>
                  </a:lnTo>
                  <a:close/>
                  <a:moveTo>
                    <a:pt x="518384" y="370273"/>
                  </a:moveTo>
                  <a:cubicBezTo>
                    <a:pt x="501927" y="370273"/>
                    <a:pt x="488213" y="364787"/>
                    <a:pt x="474499" y="356559"/>
                  </a:cubicBezTo>
                  <a:lnTo>
                    <a:pt x="488213" y="337359"/>
                  </a:lnTo>
                  <a:cubicBezTo>
                    <a:pt x="507412" y="348330"/>
                    <a:pt x="529355" y="348330"/>
                    <a:pt x="548553" y="337359"/>
                  </a:cubicBezTo>
                  <a:lnTo>
                    <a:pt x="562267" y="356559"/>
                  </a:lnTo>
                  <a:cubicBezTo>
                    <a:pt x="548553" y="364787"/>
                    <a:pt x="532098" y="370273"/>
                    <a:pt x="518384" y="370273"/>
                  </a:cubicBezTo>
                  <a:lnTo>
                    <a:pt x="518384" y="370273"/>
                  </a:lnTo>
                  <a:close/>
                  <a:moveTo>
                    <a:pt x="559525" y="309932"/>
                  </a:moveTo>
                  <a:cubicBezTo>
                    <a:pt x="548553" y="309932"/>
                    <a:pt x="540326" y="301704"/>
                    <a:pt x="540326" y="290732"/>
                  </a:cubicBezTo>
                  <a:cubicBezTo>
                    <a:pt x="540326" y="282504"/>
                    <a:pt x="545811" y="277018"/>
                    <a:pt x="551296" y="274276"/>
                  </a:cubicBezTo>
                  <a:cubicBezTo>
                    <a:pt x="559525" y="271533"/>
                    <a:pt x="565010" y="274276"/>
                    <a:pt x="570496" y="277018"/>
                  </a:cubicBezTo>
                  <a:cubicBezTo>
                    <a:pt x="575981" y="282504"/>
                    <a:pt x="575981" y="290732"/>
                    <a:pt x="573239" y="296218"/>
                  </a:cubicBezTo>
                  <a:cubicBezTo>
                    <a:pt x="575981" y="304446"/>
                    <a:pt x="567753" y="309932"/>
                    <a:pt x="559525" y="309932"/>
                  </a:cubicBezTo>
                  <a:lnTo>
                    <a:pt x="559525" y="309932"/>
                  </a:lnTo>
                  <a:close/>
                  <a:moveTo>
                    <a:pt x="493698" y="290732"/>
                  </a:moveTo>
                  <a:cubicBezTo>
                    <a:pt x="493698" y="301704"/>
                    <a:pt x="485470" y="309932"/>
                    <a:pt x="474499" y="309932"/>
                  </a:cubicBezTo>
                  <a:cubicBezTo>
                    <a:pt x="466270" y="309932"/>
                    <a:pt x="460785" y="304446"/>
                    <a:pt x="458042" y="298961"/>
                  </a:cubicBezTo>
                  <a:cubicBezTo>
                    <a:pt x="455300" y="290732"/>
                    <a:pt x="458042" y="285247"/>
                    <a:pt x="460785" y="279761"/>
                  </a:cubicBezTo>
                  <a:cubicBezTo>
                    <a:pt x="466270" y="274276"/>
                    <a:pt x="474499" y="274276"/>
                    <a:pt x="479984" y="277018"/>
                  </a:cubicBezTo>
                  <a:cubicBezTo>
                    <a:pt x="488213" y="277018"/>
                    <a:pt x="493698" y="282504"/>
                    <a:pt x="493698" y="290732"/>
                  </a:cubicBezTo>
                  <a:lnTo>
                    <a:pt x="493698" y="290732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Graphic 10" descr="Badge 3 outline">
            <a:extLst>
              <a:ext uri="{FF2B5EF4-FFF2-40B4-BE49-F238E27FC236}">
                <a16:creationId xmlns:a16="http://schemas.microsoft.com/office/drawing/2014/main" id="{40002C79-F042-4296-ADB1-F74C2A4B2F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7064" y="2370137"/>
            <a:ext cx="442874" cy="442874"/>
          </a:xfrm>
          <a:prstGeom prst="rect">
            <a:avLst/>
          </a:prstGeom>
        </p:spPr>
      </p:pic>
      <p:pic>
        <p:nvPicPr>
          <p:cNvPr id="13" name="Graphic 12" descr="Badge 1 outline">
            <a:extLst>
              <a:ext uri="{FF2B5EF4-FFF2-40B4-BE49-F238E27FC236}">
                <a16:creationId xmlns:a16="http://schemas.microsoft.com/office/drawing/2014/main" id="{97A1822B-C41E-4917-85A2-12A081B787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770" y="2384509"/>
            <a:ext cx="442874" cy="442874"/>
          </a:xfrm>
          <a:prstGeom prst="rect">
            <a:avLst/>
          </a:prstGeom>
        </p:spPr>
      </p:pic>
      <p:pic>
        <p:nvPicPr>
          <p:cNvPr id="15" name="Graphic 14" descr="Badge outline">
            <a:extLst>
              <a:ext uri="{FF2B5EF4-FFF2-40B4-BE49-F238E27FC236}">
                <a16:creationId xmlns:a16="http://schemas.microsoft.com/office/drawing/2014/main" id="{5EAF51BD-B7C8-4E94-8A17-92C14477B2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3982" y="2355765"/>
            <a:ext cx="442874" cy="442874"/>
          </a:xfrm>
          <a:prstGeom prst="rect">
            <a:avLst/>
          </a:prstGeom>
        </p:spPr>
      </p:pic>
      <p:pic>
        <p:nvPicPr>
          <p:cNvPr id="17" name="Graphic 16" descr="Badge 4 outline">
            <a:extLst>
              <a:ext uri="{FF2B5EF4-FFF2-40B4-BE49-F238E27FC236}">
                <a16:creationId xmlns:a16="http://schemas.microsoft.com/office/drawing/2014/main" id="{0008FBFB-C79D-451E-A71F-CEF8FBA922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1396" y="2355765"/>
            <a:ext cx="471618" cy="471618"/>
          </a:xfrm>
          <a:prstGeom prst="rect">
            <a:avLst/>
          </a:prstGeom>
        </p:spPr>
      </p:pic>
      <p:grpSp>
        <p:nvGrpSpPr>
          <p:cNvPr id="18" name="Graphic 3">
            <a:extLst>
              <a:ext uri="{FF2B5EF4-FFF2-40B4-BE49-F238E27FC236}">
                <a16:creationId xmlns:a16="http://schemas.microsoft.com/office/drawing/2014/main" id="{3D701E15-9599-4AC0-B6FD-74F44763694E}"/>
              </a:ext>
            </a:extLst>
          </p:cNvPr>
          <p:cNvGrpSpPr/>
          <p:nvPr/>
        </p:nvGrpSpPr>
        <p:grpSpPr>
          <a:xfrm>
            <a:off x="5648529" y="3276623"/>
            <a:ext cx="1097482" cy="800886"/>
            <a:chOff x="8408232" y="3880051"/>
            <a:chExt cx="1097482" cy="800886"/>
          </a:xfrm>
        </p:grpSpPr>
        <p:sp>
          <p:nvSpPr>
            <p:cNvPr id="19" name="Freeform 1501">
              <a:extLst>
                <a:ext uri="{FF2B5EF4-FFF2-40B4-BE49-F238E27FC236}">
                  <a16:creationId xmlns:a16="http://schemas.microsoft.com/office/drawing/2014/main" id="{D1087332-BA73-4B83-B736-EB7191DF1F86}"/>
                </a:ext>
              </a:extLst>
            </p:cNvPr>
            <p:cNvSpPr/>
            <p:nvPr/>
          </p:nvSpPr>
          <p:spPr>
            <a:xfrm>
              <a:off x="8493258" y="4565742"/>
              <a:ext cx="32912" cy="115195"/>
            </a:xfrm>
            <a:custGeom>
              <a:avLst/>
              <a:gdLst>
                <a:gd name="connsiteX0" fmla="*/ 16457 w 32912"/>
                <a:gd name="connsiteY0" fmla="*/ 0 h 115195"/>
                <a:gd name="connsiteX1" fmla="*/ 0 w 32912"/>
                <a:gd name="connsiteY1" fmla="*/ 16457 h 115195"/>
                <a:gd name="connsiteX2" fmla="*/ 0 w 32912"/>
                <a:gd name="connsiteY2" fmla="*/ 98740 h 115195"/>
                <a:gd name="connsiteX3" fmla="*/ 16457 w 32912"/>
                <a:gd name="connsiteY3" fmla="*/ 115196 h 115195"/>
                <a:gd name="connsiteX4" fmla="*/ 32913 w 32912"/>
                <a:gd name="connsiteY4" fmla="*/ 98740 h 115195"/>
                <a:gd name="connsiteX5" fmla="*/ 32913 w 32912"/>
                <a:gd name="connsiteY5" fmla="*/ 16457 h 115195"/>
                <a:gd name="connsiteX6" fmla="*/ 16457 w 32912"/>
                <a:gd name="connsiteY6" fmla="*/ 0 h 1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2" h="115195">
                  <a:moveTo>
                    <a:pt x="16457" y="0"/>
                  </a:moveTo>
                  <a:cubicBezTo>
                    <a:pt x="8228" y="0"/>
                    <a:pt x="0" y="8228"/>
                    <a:pt x="0" y="16457"/>
                  </a:cubicBezTo>
                  <a:lnTo>
                    <a:pt x="0" y="98740"/>
                  </a:lnTo>
                  <a:cubicBezTo>
                    <a:pt x="0" y="106968"/>
                    <a:pt x="8228" y="115196"/>
                    <a:pt x="16457" y="115196"/>
                  </a:cubicBezTo>
                  <a:cubicBezTo>
                    <a:pt x="24685" y="115196"/>
                    <a:pt x="32913" y="106968"/>
                    <a:pt x="32913" y="98740"/>
                  </a:cubicBezTo>
                  <a:lnTo>
                    <a:pt x="32913" y="16457"/>
                  </a:lnTo>
                  <a:cubicBezTo>
                    <a:pt x="30171" y="8228"/>
                    <a:pt x="24685" y="0"/>
                    <a:pt x="16457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3">
              <a:extLst>
                <a:ext uri="{FF2B5EF4-FFF2-40B4-BE49-F238E27FC236}">
                  <a16:creationId xmlns:a16="http://schemas.microsoft.com/office/drawing/2014/main" id="{EF3E13FE-9FF1-4691-ADF0-190978610AD3}"/>
                </a:ext>
              </a:extLst>
            </p:cNvPr>
            <p:cNvGrpSpPr/>
            <p:nvPr/>
          </p:nvGrpSpPr>
          <p:grpSpPr>
            <a:xfrm>
              <a:off x="8408232" y="3880051"/>
              <a:ext cx="1097482" cy="800886"/>
              <a:chOff x="8408232" y="3880051"/>
              <a:chExt cx="1097482" cy="800886"/>
            </a:xfrm>
          </p:grpSpPr>
          <p:sp>
            <p:nvSpPr>
              <p:cNvPr id="21" name="Freeform 1503">
                <a:extLst>
                  <a:ext uri="{FF2B5EF4-FFF2-40B4-BE49-F238E27FC236}">
                    <a16:creationId xmlns:a16="http://schemas.microsoft.com/office/drawing/2014/main" id="{30EB1F8C-6FE8-44C5-A246-7793C2B18A08}"/>
                  </a:ext>
                </a:extLst>
              </p:cNvPr>
              <p:cNvSpPr/>
              <p:nvPr/>
            </p:nvSpPr>
            <p:spPr>
              <a:xfrm>
                <a:off x="8408232" y="3880051"/>
                <a:ext cx="1097482" cy="800886"/>
              </a:xfrm>
              <a:custGeom>
                <a:avLst/>
                <a:gdLst>
                  <a:gd name="connsiteX0" fmla="*/ 1055965 w 1097482"/>
                  <a:gd name="connsiteY0" fmla="*/ 586951 h 800886"/>
                  <a:gd name="connsiteX1" fmla="*/ 990139 w 1097482"/>
                  <a:gd name="connsiteY1" fmla="*/ 567752 h 800886"/>
                  <a:gd name="connsiteX2" fmla="*/ 984653 w 1097482"/>
                  <a:gd name="connsiteY2" fmla="*/ 562266 h 800886"/>
                  <a:gd name="connsiteX3" fmla="*/ 984653 w 1097482"/>
                  <a:gd name="connsiteY3" fmla="*/ 540324 h 800886"/>
                  <a:gd name="connsiteX4" fmla="*/ 1001110 w 1097482"/>
                  <a:gd name="connsiteY4" fmla="*/ 526610 h 800886"/>
                  <a:gd name="connsiteX5" fmla="*/ 1036766 w 1097482"/>
                  <a:gd name="connsiteY5" fmla="*/ 441585 h 800886"/>
                  <a:gd name="connsiteX6" fmla="*/ 1036766 w 1097482"/>
                  <a:gd name="connsiteY6" fmla="*/ 411414 h 800886"/>
                  <a:gd name="connsiteX7" fmla="*/ 1042252 w 1097482"/>
                  <a:gd name="connsiteY7" fmla="*/ 397701 h 800886"/>
                  <a:gd name="connsiteX8" fmla="*/ 1053223 w 1097482"/>
                  <a:gd name="connsiteY8" fmla="*/ 353816 h 800886"/>
                  <a:gd name="connsiteX9" fmla="*/ 1053223 w 1097482"/>
                  <a:gd name="connsiteY9" fmla="*/ 271533 h 800886"/>
                  <a:gd name="connsiteX10" fmla="*/ 1036766 w 1097482"/>
                  <a:gd name="connsiteY10" fmla="*/ 255077 h 800886"/>
                  <a:gd name="connsiteX11" fmla="*/ 883171 w 1097482"/>
                  <a:gd name="connsiteY11" fmla="*/ 255077 h 800886"/>
                  <a:gd name="connsiteX12" fmla="*/ 781689 w 1097482"/>
                  <a:gd name="connsiteY12" fmla="*/ 356559 h 800886"/>
                  <a:gd name="connsiteX13" fmla="*/ 781689 w 1097482"/>
                  <a:gd name="connsiteY13" fmla="*/ 356559 h 800886"/>
                  <a:gd name="connsiteX14" fmla="*/ 789917 w 1097482"/>
                  <a:gd name="connsiteY14" fmla="*/ 394958 h 800886"/>
                  <a:gd name="connsiteX15" fmla="*/ 798145 w 1097482"/>
                  <a:gd name="connsiteY15" fmla="*/ 411414 h 800886"/>
                  <a:gd name="connsiteX16" fmla="*/ 798145 w 1097482"/>
                  <a:gd name="connsiteY16" fmla="*/ 436099 h 800886"/>
                  <a:gd name="connsiteX17" fmla="*/ 850258 w 1097482"/>
                  <a:gd name="connsiteY17" fmla="*/ 537582 h 800886"/>
                  <a:gd name="connsiteX18" fmla="*/ 850258 w 1097482"/>
                  <a:gd name="connsiteY18" fmla="*/ 559523 h 800886"/>
                  <a:gd name="connsiteX19" fmla="*/ 836544 w 1097482"/>
                  <a:gd name="connsiteY19" fmla="*/ 567752 h 800886"/>
                  <a:gd name="connsiteX20" fmla="*/ 803631 w 1097482"/>
                  <a:gd name="connsiteY20" fmla="*/ 575980 h 800886"/>
                  <a:gd name="connsiteX21" fmla="*/ 710377 w 1097482"/>
                  <a:gd name="connsiteY21" fmla="*/ 543067 h 800886"/>
                  <a:gd name="connsiteX22" fmla="*/ 704892 w 1097482"/>
                  <a:gd name="connsiteY22" fmla="*/ 532096 h 800886"/>
                  <a:gd name="connsiteX23" fmla="*/ 674721 w 1097482"/>
                  <a:gd name="connsiteY23" fmla="*/ 501926 h 800886"/>
                  <a:gd name="connsiteX24" fmla="*/ 674721 w 1097482"/>
                  <a:gd name="connsiteY24" fmla="*/ 449813 h 800886"/>
                  <a:gd name="connsiteX25" fmla="*/ 682949 w 1097482"/>
                  <a:gd name="connsiteY25" fmla="*/ 441585 h 800886"/>
                  <a:gd name="connsiteX26" fmla="*/ 740547 w 1097482"/>
                  <a:gd name="connsiteY26" fmla="*/ 304447 h 800886"/>
                  <a:gd name="connsiteX27" fmla="*/ 740547 w 1097482"/>
                  <a:gd name="connsiteY27" fmla="*/ 263305 h 800886"/>
                  <a:gd name="connsiteX28" fmla="*/ 757004 w 1097482"/>
                  <a:gd name="connsiteY28" fmla="*/ 186508 h 800886"/>
                  <a:gd name="connsiteX29" fmla="*/ 757004 w 1097482"/>
                  <a:gd name="connsiteY29" fmla="*/ 16457 h 800886"/>
                  <a:gd name="connsiteX30" fmla="*/ 740547 w 1097482"/>
                  <a:gd name="connsiteY30" fmla="*/ 0 h 800886"/>
                  <a:gd name="connsiteX31" fmla="*/ 501926 w 1097482"/>
                  <a:gd name="connsiteY31" fmla="*/ 0 h 800886"/>
                  <a:gd name="connsiteX32" fmla="*/ 348332 w 1097482"/>
                  <a:gd name="connsiteY32" fmla="*/ 153595 h 800886"/>
                  <a:gd name="connsiteX33" fmla="*/ 348332 w 1097482"/>
                  <a:gd name="connsiteY33" fmla="*/ 186508 h 800886"/>
                  <a:gd name="connsiteX34" fmla="*/ 364788 w 1097482"/>
                  <a:gd name="connsiteY34" fmla="*/ 263305 h 800886"/>
                  <a:gd name="connsiteX35" fmla="*/ 364788 w 1097482"/>
                  <a:gd name="connsiteY35" fmla="*/ 298961 h 800886"/>
                  <a:gd name="connsiteX36" fmla="*/ 433357 w 1097482"/>
                  <a:gd name="connsiteY36" fmla="*/ 447070 h 800886"/>
                  <a:gd name="connsiteX37" fmla="*/ 433357 w 1097482"/>
                  <a:gd name="connsiteY37" fmla="*/ 501926 h 800886"/>
                  <a:gd name="connsiteX38" fmla="*/ 403187 w 1097482"/>
                  <a:gd name="connsiteY38" fmla="*/ 532096 h 800886"/>
                  <a:gd name="connsiteX39" fmla="*/ 397701 w 1097482"/>
                  <a:gd name="connsiteY39" fmla="*/ 543067 h 800886"/>
                  <a:gd name="connsiteX40" fmla="*/ 298961 w 1097482"/>
                  <a:gd name="connsiteY40" fmla="*/ 578723 h 800886"/>
                  <a:gd name="connsiteX41" fmla="*/ 279763 w 1097482"/>
                  <a:gd name="connsiteY41" fmla="*/ 589694 h 800886"/>
                  <a:gd name="connsiteX42" fmla="*/ 263306 w 1097482"/>
                  <a:gd name="connsiteY42" fmla="*/ 581466 h 800886"/>
                  <a:gd name="connsiteX43" fmla="*/ 323646 w 1097482"/>
                  <a:gd name="connsiteY43" fmla="*/ 532096 h 800886"/>
                  <a:gd name="connsiteX44" fmla="*/ 323646 w 1097482"/>
                  <a:gd name="connsiteY44" fmla="*/ 518382 h 800886"/>
                  <a:gd name="connsiteX45" fmla="*/ 309932 w 1097482"/>
                  <a:gd name="connsiteY45" fmla="*/ 419643 h 800886"/>
                  <a:gd name="connsiteX46" fmla="*/ 307190 w 1097482"/>
                  <a:gd name="connsiteY46" fmla="*/ 389472 h 800886"/>
                  <a:gd name="connsiteX47" fmla="*/ 172794 w 1097482"/>
                  <a:gd name="connsiteY47" fmla="*/ 255077 h 800886"/>
                  <a:gd name="connsiteX48" fmla="*/ 38399 w 1097482"/>
                  <a:gd name="connsiteY48" fmla="*/ 389472 h 800886"/>
                  <a:gd name="connsiteX49" fmla="*/ 35656 w 1097482"/>
                  <a:gd name="connsiteY49" fmla="*/ 419643 h 800886"/>
                  <a:gd name="connsiteX50" fmla="*/ 21942 w 1097482"/>
                  <a:gd name="connsiteY50" fmla="*/ 518382 h 800886"/>
                  <a:gd name="connsiteX51" fmla="*/ 21942 w 1097482"/>
                  <a:gd name="connsiteY51" fmla="*/ 532096 h 800886"/>
                  <a:gd name="connsiteX52" fmla="*/ 82283 w 1097482"/>
                  <a:gd name="connsiteY52" fmla="*/ 581466 h 800886"/>
                  <a:gd name="connsiteX53" fmla="*/ 38399 w 1097482"/>
                  <a:gd name="connsiteY53" fmla="*/ 603408 h 800886"/>
                  <a:gd name="connsiteX54" fmla="*/ 0 w 1097482"/>
                  <a:gd name="connsiteY54" fmla="*/ 663748 h 800886"/>
                  <a:gd name="connsiteX55" fmla="*/ 0 w 1097482"/>
                  <a:gd name="connsiteY55" fmla="*/ 781687 h 800886"/>
                  <a:gd name="connsiteX56" fmla="*/ 16457 w 1097482"/>
                  <a:gd name="connsiteY56" fmla="*/ 798144 h 800886"/>
                  <a:gd name="connsiteX57" fmla="*/ 32914 w 1097482"/>
                  <a:gd name="connsiteY57" fmla="*/ 781687 h 800886"/>
                  <a:gd name="connsiteX58" fmla="*/ 32914 w 1097482"/>
                  <a:gd name="connsiteY58" fmla="*/ 663748 h 800886"/>
                  <a:gd name="connsiteX59" fmla="*/ 52112 w 1097482"/>
                  <a:gd name="connsiteY59" fmla="*/ 633578 h 800886"/>
                  <a:gd name="connsiteX60" fmla="*/ 104225 w 1097482"/>
                  <a:gd name="connsiteY60" fmla="*/ 606151 h 800886"/>
                  <a:gd name="connsiteX61" fmla="*/ 123425 w 1097482"/>
                  <a:gd name="connsiteY61" fmla="*/ 622607 h 800886"/>
                  <a:gd name="connsiteX62" fmla="*/ 170052 w 1097482"/>
                  <a:gd name="connsiteY62" fmla="*/ 641806 h 800886"/>
                  <a:gd name="connsiteX63" fmla="*/ 216678 w 1097482"/>
                  <a:gd name="connsiteY63" fmla="*/ 622607 h 800886"/>
                  <a:gd name="connsiteX64" fmla="*/ 235878 w 1097482"/>
                  <a:gd name="connsiteY64" fmla="*/ 606151 h 800886"/>
                  <a:gd name="connsiteX65" fmla="*/ 252335 w 1097482"/>
                  <a:gd name="connsiteY65" fmla="*/ 614379 h 800886"/>
                  <a:gd name="connsiteX66" fmla="*/ 238621 w 1097482"/>
                  <a:gd name="connsiteY66" fmla="*/ 658263 h 800886"/>
                  <a:gd name="connsiteX67" fmla="*/ 238621 w 1097482"/>
                  <a:gd name="connsiteY67" fmla="*/ 781687 h 800886"/>
                  <a:gd name="connsiteX68" fmla="*/ 255077 w 1097482"/>
                  <a:gd name="connsiteY68" fmla="*/ 798144 h 800886"/>
                  <a:gd name="connsiteX69" fmla="*/ 271534 w 1097482"/>
                  <a:gd name="connsiteY69" fmla="*/ 781687 h 800886"/>
                  <a:gd name="connsiteX70" fmla="*/ 271534 w 1097482"/>
                  <a:gd name="connsiteY70" fmla="*/ 658263 h 800886"/>
                  <a:gd name="connsiteX71" fmla="*/ 307190 w 1097482"/>
                  <a:gd name="connsiteY71" fmla="*/ 608893 h 800886"/>
                  <a:gd name="connsiteX72" fmla="*/ 411415 w 1097482"/>
                  <a:gd name="connsiteY72" fmla="*/ 570495 h 800886"/>
                  <a:gd name="connsiteX73" fmla="*/ 455300 w 1097482"/>
                  <a:gd name="connsiteY73" fmla="*/ 636321 h 800886"/>
                  <a:gd name="connsiteX74" fmla="*/ 479984 w 1097482"/>
                  <a:gd name="connsiteY74" fmla="*/ 650035 h 800886"/>
                  <a:gd name="connsiteX75" fmla="*/ 482727 w 1097482"/>
                  <a:gd name="connsiteY75" fmla="*/ 650035 h 800886"/>
                  <a:gd name="connsiteX76" fmla="*/ 504669 w 1097482"/>
                  <a:gd name="connsiteY76" fmla="*/ 639064 h 800886"/>
                  <a:gd name="connsiteX77" fmla="*/ 532097 w 1097482"/>
                  <a:gd name="connsiteY77" fmla="*/ 611636 h 800886"/>
                  <a:gd name="connsiteX78" fmla="*/ 532097 w 1097482"/>
                  <a:gd name="connsiteY78" fmla="*/ 778944 h 800886"/>
                  <a:gd name="connsiteX79" fmla="*/ 548553 w 1097482"/>
                  <a:gd name="connsiteY79" fmla="*/ 795401 h 800886"/>
                  <a:gd name="connsiteX80" fmla="*/ 565010 w 1097482"/>
                  <a:gd name="connsiteY80" fmla="*/ 778944 h 800886"/>
                  <a:gd name="connsiteX81" fmla="*/ 565010 w 1097482"/>
                  <a:gd name="connsiteY81" fmla="*/ 611636 h 800886"/>
                  <a:gd name="connsiteX82" fmla="*/ 592438 w 1097482"/>
                  <a:gd name="connsiteY82" fmla="*/ 639064 h 800886"/>
                  <a:gd name="connsiteX83" fmla="*/ 614380 w 1097482"/>
                  <a:gd name="connsiteY83" fmla="*/ 650035 h 800886"/>
                  <a:gd name="connsiteX84" fmla="*/ 617123 w 1097482"/>
                  <a:gd name="connsiteY84" fmla="*/ 650035 h 800886"/>
                  <a:gd name="connsiteX85" fmla="*/ 641807 w 1097482"/>
                  <a:gd name="connsiteY85" fmla="*/ 636321 h 800886"/>
                  <a:gd name="connsiteX86" fmla="*/ 685692 w 1097482"/>
                  <a:gd name="connsiteY86" fmla="*/ 570495 h 800886"/>
                  <a:gd name="connsiteX87" fmla="*/ 789917 w 1097482"/>
                  <a:gd name="connsiteY87" fmla="*/ 608893 h 800886"/>
                  <a:gd name="connsiteX88" fmla="*/ 825573 w 1097482"/>
                  <a:gd name="connsiteY88" fmla="*/ 658263 h 800886"/>
                  <a:gd name="connsiteX89" fmla="*/ 825573 w 1097482"/>
                  <a:gd name="connsiteY89" fmla="*/ 781687 h 800886"/>
                  <a:gd name="connsiteX90" fmla="*/ 842030 w 1097482"/>
                  <a:gd name="connsiteY90" fmla="*/ 798144 h 800886"/>
                  <a:gd name="connsiteX91" fmla="*/ 858486 w 1097482"/>
                  <a:gd name="connsiteY91" fmla="*/ 781687 h 800886"/>
                  <a:gd name="connsiteX92" fmla="*/ 858486 w 1097482"/>
                  <a:gd name="connsiteY92" fmla="*/ 658263 h 800886"/>
                  <a:gd name="connsiteX93" fmla="*/ 833801 w 1097482"/>
                  <a:gd name="connsiteY93" fmla="*/ 600665 h 800886"/>
                  <a:gd name="connsiteX94" fmla="*/ 836544 w 1097482"/>
                  <a:gd name="connsiteY94" fmla="*/ 600665 h 800886"/>
                  <a:gd name="connsiteX95" fmla="*/ 850258 w 1097482"/>
                  <a:gd name="connsiteY95" fmla="*/ 595179 h 800886"/>
                  <a:gd name="connsiteX96" fmla="*/ 891399 w 1097482"/>
                  <a:gd name="connsiteY96" fmla="*/ 636321 h 800886"/>
                  <a:gd name="connsiteX97" fmla="*/ 891399 w 1097482"/>
                  <a:gd name="connsiteY97" fmla="*/ 784430 h 800886"/>
                  <a:gd name="connsiteX98" fmla="*/ 907856 w 1097482"/>
                  <a:gd name="connsiteY98" fmla="*/ 800887 h 800886"/>
                  <a:gd name="connsiteX99" fmla="*/ 924313 w 1097482"/>
                  <a:gd name="connsiteY99" fmla="*/ 784430 h 800886"/>
                  <a:gd name="connsiteX100" fmla="*/ 924313 w 1097482"/>
                  <a:gd name="connsiteY100" fmla="*/ 636321 h 800886"/>
                  <a:gd name="connsiteX101" fmla="*/ 965454 w 1097482"/>
                  <a:gd name="connsiteY101" fmla="*/ 595179 h 800886"/>
                  <a:gd name="connsiteX102" fmla="*/ 970940 w 1097482"/>
                  <a:gd name="connsiteY102" fmla="*/ 597922 h 800886"/>
                  <a:gd name="connsiteX103" fmla="*/ 1036766 w 1097482"/>
                  <a:gd name="connsiteY103" fmla="*/ 617122 h 800886"/>
                  <a:gd name="connsiteX104" fmla="*/ 1061451 w 1097482"/>
                  <a:gd name="connsiteY104" fmla="*/ 650035 h 800886"/>
                  <a:gd name="connsiteX105" fmla="*/ 1061451 w 1097482"/>
                  <a:gd name="connsiteY105" fmla="*/ 781687 h 800886"/>
                  <a:gd name="connsiteX106" fmla="*/ 1077907 w 1097482"/>
                  <a:gd name="connsiteY106" fmla="*/ 798144 h 800886"/>
                  <a:gd name="connsiteX107" fmla="*/ 1094364 w 1097482"/>
                  <a:gd name="connsiteY107" fmla="*/ 781687 h 800886"/>
                  <a:gd name="connsiteX108" fmla="*/ 1094364 w 1097482"/>
                  <a:gd name="connsiteY108" fmla="*/ 650035 h 800886"/>
                  <a:gd name="connsiteX109" fmla="*/ 1055965 w 1097482"/>
                  <a:gd name="connsiteY109" fmla="*/ 586951 h 800886"/>
                  <a:gd name="connsiteX110" fmla="*/ 117939 w 1097482"/>
                  <a:gd name="connsiteY110" fmla="*/ 559523 h 800886"/>
                  <a:gd name="connsiteX111" fmla="*/ 65826 w 1097482"/>
                  <a:gd name="connsiteY111" fmla="*/ 526610 h 800886"/>
                  <a:gd name="connsiteX112" fmla="*/ 74055 w 1097482"/>
                  <a:gd name="connsiteY112" fmla="*/ 488212 h 800886"/>
                  <a:gd name="connsiteX113" fmla="*/ 115197 w 1097482"/>
                  <a:gd name="connsiteY113" fmla="*/ 540324 h 800886"/>
                  <a:gd name="connsiteX114" fmla="*/ 115197 w 1097482"/>
                  <a:gd name="connsiteY114" fmla="*/ 559523 h 800886"/>
                  <a:gd name="connsiteX115" fmla="*/ 211193 w 1097482"/>
                  <a:gd name="connsiteY115" fmla="*/ 603408 h 800886"/>
                  <a:gd name="connsiteX116" fmla="*/ 161823 w 1097482"/>
                  <a:gd name="connsiteY116" fmla="*/ 603408 h 800886"/>
                  <a:gd name="connsiteX117" fmla="*/ 148109 w 1097482"/>
                  <a:gd name="connsiteY117" fmla="*/ 589694 h 800886"/>
                  <a:gd name="connsiteX118" fmla="*/ 150852 w 1097482"/>
                  <a:gd name="connsiteY118" fmla="*/ 573237 h 800886"/>
                  <a:gd name="connsiteX119" fmla="*/ 150852 w 1097482"/>
                  <a:gd name="connsiteY119" fmla="*/ 556781 h 800886"/>
                  <a:gd name="connsiteX120" fmla="*/ 186508 w 1097482"/>
                  <a:gd name="connsiteY120" fmla="*/ 562266 h 800886"/>
                  <a:gd name="connsiteX121" fmla="*/ 222164 w 1097482"/>
                  <a:gd name="connsiteY121" fmla="*/ 556781 h 800886"/>
                  <a:gd name="connsiteX122" fmla="*/ 222164 w 1097482"/>
                  <a:gd name="connsiteY122" fmla="*/ 573237 h 800886"/>
                  <a:gd name="connsiteX123" fmla="*/ 224907 w 1097482"/>
                  <a:gd name="connsiteY123" fmla="*/ 589694 h 800886"/>
                  <a:gd name="connsiteX124" fmla="*/ 211193 w 1097482"/>
                  <a:gd name="connsiteY124" fmla="*/ 603408 h 800886"/>
                  <a:gd name="connsiteX125" fmla="*/ 186508 w 1097482"/>
                  <a:gd name="connsiteY125" fmla="*/ 529353 h 800886"/>
                  <a:gd name="connsiteX126" fmla="*/ 101483 w 1097482"/>
                  <a:gd name="connsiteY126" fmla="*/ 444327 h 800886"/>
                  <a:gd name="connsiteX127" fmla="*/ 85026 w 1097482"/>
                  <a:gd name="connsiteY127" fmla="*/ 427871 h 800886"/>
                  <a:gd name="connsiteX128" fmla="*/ 82283 w 1097482"/>
                  <a:gd name="connsiteY128" fmla="*/ 427871 h 800886"/>
                  <a:gd name="connsiteX129" fmla="*/ 82283 w 1097482"/>
                  <a:gd name="connsiteY129" fmla="*/ 425128 h 800886"/>
                  <a:gd name="connsiteX130" fmla="*/ 82283 w 1097482"/>
                  <a:gd name="connsiteY130" fmla="*/ 394958 h 800886"/>
                  <a:gd name="connsiteX131" fmla="*/ 115197 w 1097482"/>
                  <a:gd name="connsiteY131" fmla="*/ 320903 h 800886"/>
                  <a:gd name="connsiteX132" fmla="*/ 186508 w 1097482"/>
                  <a:gd name="connsiteY132" fmla="*/ 290733 h 800886"/>
                  <a:gd name="connsiteX133" fmla="*/ 257820 w 1097482"/>
                  <a:gd name="connsiteY133" fmla="*/ 320903 h 800886"/>
                  <a:gd name="connsiteX134" fmla="*/ 290734 w 1097482"/>
                  <a:gd name="connsiteY134" fmla="*/ 394958 h 800886"/>
                  <a:gd name="connsiteX135" fmla="*/ 290734 w 1097482"/>
                  <a:gd name="connsiteY135" fmla="*/ 425128 h 800886"/>
                  <a:gd name="connsiteX136" fmla="*/ 290734 w 1097482"/>
                  <a:gd name="connsiteY136" fmla="*/ 427871 h 800886"/>
                  <a:gd name="connsiteX137" fmla="*/ 211193 w 1097482"/>
                  <a:gd name="connsiteY137" fmla="*/ 370273 h 800886"/>
                  <a:gd name="connsiteX138" fmla="*/ 150852 w 1097482"/>
                  <a:gd name="connsiteY138" fmla="*/ 359302 h 800886"/>
                  <a:gd name="connsiteX139" fmla="*/ 139881 w 1097482"/>
                  <a:gd name="connsiteY139" fmla="*/ 364787 h 800886"/>
                  <a:gd name="connsiteX140" fmla="*/ 112454 w 1097482"/>
                  <a:gd name="connsiteY140" fmla="*/ 394958 h 800886"/>
                  <a:gd name="connsiteX141" fmla="*/ 112454 w 1097482"/>
                  <a:gd name="connsiteY141" fmla="*/ 416900 h 800886"/>
                  <a:gd name="connsiteX142" fmla="*/ 134395 w 1097482"/>
                  <a:gd name="connsiteY142" fmla="*/ 416900 h 800886"/>
                  <a:gd name="connsiteX143" fmla="*/ 159080 w 1097482"/>
                  <a:gd name="connsiteY143" fmla="*/ 392215 h 800886"/>
                  <a:gd name="connsiteX144" fmla="*/ 271534 w 1097482"/>
                  <a:gd name="connsiteY144" fmla="*/ 458041 h 800886"/>
                  <a:gd name="connsiteX145" fmla="*/ 186508 w 1097482"/>
                  <a:gd name="connsiteY145" fmla="*/ 529353 h 800886"/>
                  <a:gd name="connsiteX146" fmla="*/ 252335 w 1097482"/>
                  <a:gd name="connsiteY146" fmla="*/ 559523 h 800886"/>
                  <a:gd name="connsiteX147" fmla="*/ 252335 w 1097482"/>
                  <a:gd name="connsiteY147" fmla="*/ 540324 h 800886"/>
                  <a:gd name="connsiteX148" fmla="*/ 293476 w 1097482"/>
                  <a:gd name="connsiteY148" fmla="*/ 488212 h 800886"/>
                  <a:gd name="connsiteX149" fmla="*/ 301704 w 1097482"/>
                  <a:gd name="connsiteY149" fmla="*/ 526610 h 800886"/>
                  <a:gd name="connsiteX150" fmla="*/ 252335 w 1097482"/>
                  <a:gd name="connsiteY150" fmla="*/ 559523 h 800886"/>
                  <a:gd name="connsiteX151" fmla="*/ 405929 w 1097482"/>
                  <a:gd name="connsiteY151" fmla="*/ 298961 h 800886"/>
                  <a:gd name="connsiteX152" fmla="*/ 405929 w 1097482"/>
                  <a:gd name="connsiteY152" fmla="*/ 260562 h 800886"/>
                  <a:gd name="connsiteX153" fmla="*/ 403187 w 1097482"/>
                  <a:gd name="connsiteY153" fmla="*/ 252334 h 800886"/>
                  <a:gd name="connsiteX154" fmla="*/ 386730 w 1097482"/>
                  <a:gd name="connsiteY154" fmla="*/ 186508 h 800886"/>
                  <a:gd name="connsiteX155" fmla="*/ 386730 w 1097482"/>
                  <a:gd name="connsiteY155" fmla="*/ 153595 h 800886"/>
                  <a:gd name="connsiteX156" fmla="*/ 507412 w 1097482"/>
                  <a:gd name="connsiteY156" fmla="*/ 32913 h 800886"/>
                  <a:gd name="connsiteX157" fmla="*/ 729576 w 1097482"/>
                  <a:gd name="connsiteY157" fmla="*/ 32913 h 800886"/>
                  <a:gd name="connsiteX158" fmla="*/ 729576 w 1097482"/>
                  <a:gd name="connsiteY158" fmla="*/ 186508 h 800886"/>
                  <a:gd name="connsiteX159" fmla="*/ 713120 w 1097482"/>
                  <a:gd name="connsiteY159" fmla="*/ 252334 h 800886"/>
                  <a:gd name="connsiteX160" fmla="*/ 710377 w 1097482"/>
                  <a:gd name="connsiteY160" fmla="*/ 260562 h 800886"/>
                  <a:gd name="connsiteX161" fmla="*/ 710377 w 1097482"/>
                  <a:gd name="connsiteY161" fmla="*/ 307189 h 800886"/>
                  <a:gd name="connsiteX162" fmla="*/ 661007 w 1097482"/>
                  <a:gd name="connsiteY162" fmla="*/ 419643 h 800886"/>
                  <a:gd name="connsiteX163" fmla="*/ 650036 w 1097482"/>
                  <a:gd name="connsiteY163" fmla="*/ 430614 h 800886"/>
                  <a:gd name="connsiteX164" fmla="*/ 650036 w 1097482"/>
                  <a:gd name="connsiteY164" fmla="*/ 430614 h 800886"/>
                  <a:gd name="connsiteX165" fmla="*/ 545811 w 1097482"/>
                  <a:gd name="connsiteY165" fmla="*/ 460784 h 800886"/>
                  <a:gd name="connsiteX166" fmla="*/ 405929 w 1097482"/>
                  <a:gd name="connsiteY166" fmla="*/ 298961 h 800886"/>
                  <a:gd name="connsiteX167" fmla="*/ 496441 w 1097482"/>
                  <a:gd name="connsiteY167" fmla="*/ 619864 h 800886"/>
                  <a:gd name="connsiteX168" fmla="*/ 496441 w 1097482"/>
                  <a:gd name="connsiteY168" fmla="*/ 619864 h 800886"/>
                  <a:gd name="connsiteX169" fmla="*/ 496441 w 1097482"/>
                  <a:gd name="connsiteY169" fmla="*/ 619864 h 800886"/>
                  <a:gd name="connsiteX170" fmla="*/ 444329 w 1097482"/>
                  <a:gd name="connsiteY170" fmla="*/ 545810 h 800886"/>
                  <a:gd name="connsiteX171" fmla="*/ 460785 w 1097482"/>
                  <a:gd name="connsiteY171" fmla="*/ 529353 h 800886"/>
                  <a:gd name="connsiteX172" fmla="*/ 534840 w 1097482"/>
                  <a:gd name="connsiteY172" fmla="*/ 581466 h 800886"/>
                  <a:gd name="connsiteX173" fmla="*/ 496441 w 1097482"/>
                  <a:gd name="connsiteY173" fmla="*/ 619864 h 800886"/>
                  <a:gd name="connsiteX174" fmla="*/ 559524 w 1097482"/>
                  <a:gd name="connsiteY174" fmla="*/ 559523 h 800886"/>
                  <a:gd name="connsiteX175" fmla="*/ 474498 w 1097482"/>
                  <a:gd name="connsiteY175" fmla="*/ 499183 h 800886"/>
                  <a:gd name="connsiteX176" fmla="*/ 474498 w 1097482"/>
                  <a:gd name="connsiteY176" fmla="*/ 469013 h 800886"/>
                  <a:gd name="connsiteX177" fmla="*/ 548553 w 1097482"/>
                  <a:gd name="connsiteY177" fmla="*/ 490954 h 800886"/>
                  <a:gd name="connsiteX178" fmla="*/ 562267 w 1097482"/>
                  <a:gd name="connsiteY178" fmla="*/ 490954 h 800886"/>
                  <a:gd name="connsiteX179" fmla="*/ 647293 w 1097482"/>
                  <a:gd name="connsiteY179" fmla="*/ 469013 h 800886"/>
                  <a:gd name="connsiteX180" fmla="*/ 647293 w 1097482"/>
                  <a:gd name="connsiteY180" fmla="*/ 499183 h 800886"/>
                  <a:gd name="connsiteX181" fmla="*/ 559524 w 1097482"/>
                  <a:gd name="connsiteY181" fmla="*/ 559523 h 800886"/>
                  <a:gd name="connsiteX182" fmla="*/ 628094 w 1097482"/>
                  <a:gd name="connsiteY182" fmla="*/ 619864 h 800886"/>
                  <a:gd name="connsiteX183" fmla="*/ 628094 w 1097482"/>
                  <a:gd name="connsiteY183" fmla="*/ 619864 h 800886"/>
                  <a:gd name="connsiteX184" fmla="*/ 628094 w 1097482"/>
                  <a:gd name="connsiteY184" fmla="*/ 619864 h 800886"/>
                  <a:gd name="connsiteX185" fmla="*/ 586952 w 1097482"/>
                  <a:gd name="connsiteY185" fmla="*/ 581466 h 800886"/>
                  <a:gd name="connsiteX186" fmla="*/ 661007 w 1097482"/>
                  <a:gd name="connsiteY186" fmla="*/ 529353 h 800886"/>
                  <a:gd name="connsiteX187" fmla="*/ 677464 w 1097482"/>
                  <a:gd name="connsiteY187" fmla="*/ 545810 h 800886"/>
                  <a:gd name="connsiteX188" fmla="*/ 628094 w 1097482"/>
                  <a:gd name="connsiteY188" fmla="*/ 619864 h 800886"/>
                  <a:gd name="connsiteX189" fmla="*/ 918827 w 1097482"/>
                  <a:gd name="connsiteY189" fmla="*/ 606151 h 800886"/>
                  <a:gd name="connsiteX190" fmla="*/ 883171 w 1097482"/>
                  <a:gd name="connsiteY190" fmla="*/ 570495 h 800886"/>
                  <a:gd name="connsiteX191" fmla="*/ 883171 w 1097482"/>
                  <a:gd name="connsiteY191" fmla="*/ 562266 h 800886"/>
                  <a:gd name="connsiteX192" fmla="*/ 883171 w 1097482"/>
                  <a:gd name="connsiteY192" fmla="*/ 556781 h 800886"/>
                  <a:gd name="connsiteX193" fmla="*/ 916084 w 1097482"/>
                  <a:gd name="connsiteY193" fmla="*/ 562266 h 800886"/>
                  <a:gd name="connsiteX194" fmla="*/ 918827 w 1097482"/>
                  <a:gd name="connsiteY194" fmla="*/ 562266 h 800886"/>
                  <a:gd name="connsiteX195" fmla="*/ 954483 w 1097482"/>
                  <a:gd name="connsiteY195" fmla="*/ 556781 h 800886"/>
                  <a:gd name="connsiteX196" fmla="*/ 954483 w 1097482"/>
                  <a:gd name="connsiteY196" fmla="*/ 562266 h 800886"/>
                  <a:gd name="connsiteX197" fmla="*/ 954483 w 1097482"/>
                  <a:gd name="connsiteY197" fmla="*/ 570495 h 800886"/>
                  <a:gd name="connsiteX198" fmla="*/ 918827 w 1097482"/>
                  <a:gd name="connsiteY198" fmla="*/ 606151 h 800886"/>
                  <a:gd name="connsiteX199" fmla="*/ 979168 w 1097482"/>
                  <a:gd name="connsiteY199" fmla="*/ 504668 h 800886"/>
                  <a:gd name="connsiteX200" fmla="*/ 916084 w 1097482"/>
                  <a:gd name="connsiteY200" fmla="*/ 529353 h 800886"/>
                  <a:gd name="connsiteX201" fmla="*/ 831058 w 1097482"/>
                  <a:gd name="connsiteY201" fmla="*/ 438842 h 800886"/>
                  <a:gd name="connsiteX202" fmla="*/ 831058 w 1097482"/>
                  <a:gd name="connsiteY202" fmla="*/ 408671 h 800886"/>
                  <a:gd name="connsiteX203" fmla="*/ 828316 w 1097482"/>
                  <a:gd name="connsiteY203" fmla="*/ 400443 h 800886"/>
                  <a:gd name="connsiteX204" fmla="*/ 817344 w 1097482"/>
                  <a:gd name="connsiteY204" fmla="*/ 381244 h 800886"/>
                  <a:gd name="connsiteX205" fmla="*/ 811859 w 1097482"/>
                  <a:gd name="connsiteY205" fmla="*/ 356559 h 800886"/>
                  <a:gd name="connsiteX206" fmla="*/ 811859 w 1097482"/>
                  <a:gd name="connsiteY206" fmla="*/ 356559 h 800886"/>
                  <a:gd name="connsiteX207" fmla="*/ 880429 w 1097482"/>
                  <a:gd name="connsiteY207" fmla="*/ 287990 h 800886"/>
                  <a:gd name="connsiteX208" fmla="*/ 1017567 w 1097482"/>
                  <a:gd name="connsiteY208" fmla="*/ 287990 h 800886"/>
                  <a:gd name="connsiteX209" fmla="*/ 1017567 w 1097482"/>
                  <a:gd name="connsiteY209" fmla="*/ 353816 h 800886"/>
                  <a:gd name="connsiteX210" fmla="*/ 1009338 w 1097482"/>
                  <a:gd name="connsiteY210" fmla="*/ 383987 h 800886"/>
                  <a:gd name="connsiteX211" fmla="*/ 1001110 w 1097482"/>
                  <a:gd name="connsiteY211" fmla="*/ 400443 h 800886"/>
                  <a:gd name="connsiteX212" fmla="*/ 998367 w 1097482"/>
                  <a:gd name="connsiteY212" fmla="*/ 408671 h 800886"/>
                  <a:gd name="connsiteX213" fmla="*/ 998367 w 1097482"/>
                  <a:gd name="connsiteY213" fmla="*/ 441585 h 800886"/>
                  <a:gd name="connsiteX214" fmla="*/ 979168 w 1097482"/>
                  <a:gd name="connsiteY214" fmla="*/ 504668 h 8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1097482" h="800886">
                    <a:moveTo>
                      <a:pt x="1055965" y="586951"/>
                    </a:moveTo>
                    <a:lnTo>
                      <a:pt x="990139" y="567752"/>
                    </a:lnTo>
                    <a:cubicBezTo>
                      <a:pt x="987396" y="567752"/>
                      <a:pt x="984653" y="565009"/>
                      <a:pt x="984653" y="562266"/>
                    </a:cubicBezTo>
                    <a:lnTo>
                      <a:pt x="984653" y="540324"/>
                    </a:lnTo>
                    <a:cubicBezTo>
                      <a:pt x="990139" y="537582"/>
                      <a:pt x="995624" y="532096"/>
                      <a:pt x="1001110" y="526610"/>
                    </a:cubicBezTo>
                    <a:cubicBezTo>
                      <a:pt x="1023052" y="504668"/>
                      <a:pt x="1036766" y="474498"/>
                      <a:pt x="1036766" y="441585"/>
                    </a:cubicBezTo>
                    <a:lnTo>
                      <a:pt x="1036766" y="411414"/>
                    </a:lnTo>
                    <a:lnTo>
                      <a:pt x="1042252" y="397701"/>
                    </a:lnTo>
                    <a:cubicBezTo>
                      <a:pt x="1050480" y="383987"/>
                      <a:pt x="1053223" y="367530"/>
                      <a:pt x="1053223" y="353816"/>
                    </a:cubicBezTo>
                    <a:lnTo>
                      <a:pt x="1053223" y="271533"/>
                    </a:lnTo>
                    <a:cubicBezTo>
                      <a:pt x="1053223" y="263305"/>
                      <a:pt x="1044995" y="255077"/>
                      <a:pt x="1036766" y="255077"/>
                    </a:cubicBezTo>
                    <a:lnTo>
                      <a:pt x="883171" y="255077"/>
                    </a:lnTo>
                    <a:cubicBezTo>
                      <a:pt x="828316" y="255077"/>
                      <a:pt x="781689" y="301704"/>
                      <a:pt x="781689" y="356559"/>
                    </a:cubicBezTo>
                    <a:lnTo>
                      <a:pt x="781689" y="356559"/>
                    </a:lnTo>
                    <a:cubicBezTo>
                      <a:pt x="781689" y="370273"/>
                      <a:pt x="784432" y="381244"/>
                      <a:pt x="789917" y="394958"/>
                    </a:cubicBezTo>
                    <a:lnTo>
                      <a:pt x="798145" y="411414"/>
                    </a:lnTo>
                    <a:lnTo>
                      <a:pt x="798145" y="436099"/>
                    </a:lnTo>
                    <a:cubicBezTo>
                      <a:pt x="798145" y="477240"/>
                      <a:pt x="817344" y="515639"/>
                      <a:pt x="850258" y="537582"/>
                    </a:cubicBezTo>
                    <a:lnTo>
                      <a:pt x="850258" y="559523"/>
                    </a:lnTo>
                    <a:cubicBezTo>
                      <a:pt x="850258" y="562266"/>
                      <a:pt x="850258" y="565009"/>
                      <a:pt x="836544" y="567752"/>
                    </a:cubicBezTo>
                    <a:lnTo>
                      <a:pt x="803631" y="575980"/>
                    </a:lnTo>
                    <a:lnTo>
                      <a:pt x="710377" y="543067"/>
                    </a:lnTo>
                    <a:cubicBezTo>
                      <a:pt x="710377" y="537582"/>
                      <a:pt x="710377" y="534839"/>
                      <a:pt x="704892" y="532096"/>
                    </a:cubicBezTo>
                    <a:lnTo>
                      <a:pt x="674721" y="501926"/>
                    </a:lnTo>
                    <a:lnTo>
                      <a:pt x="674721" y="449813"/>
                    </a:lnTo>
                    <a:cubicBezTo>
                      <a:pt x="677464" y="447070"/>
                      <a:pt x="680206" y="444327"/>
                      <a:pt x="682949" y="441585"/>
                    </a:cubicBezTo>
                    <a:cubicBezTo>
                      <a:pt x="721348" y="405929"/>
                      <a:pt x="740547" y="356559"/>
                      <a:pt x="740547" y="304447"/>
                    </a:cubicBezTo>
                    <a:lnTo>
                      <a:pt x="740547" y="263305"/>
                    </a:lnTo>
                    <a:cubicBezTo>
                      <a:pt x="751518" y="238620"/>
                      <a:pt x="757004" y="213936"/>
                      <a:pt x="757004" y="186508"/>
                    </a:cubicBezTo>
                    <a:lnTo>
                      <a:pt x="757004" y="16457"/>
                    </a:lnTo>
                    <a:cubicBezTo>
                      <a:pt x="757004" y="8228"/>
                      <a:pt x="748775" y="0"/>
                      <a:pt x="740547" y="0"/>
                    </a:cubicBezTo>
                    <a:lnTo>
                      <a:pt x="501926" y="0"/>
                    </a:lnTo>
                    <a:cubicBezTo>
                      <a:pt x="416901" y="0"/>
                      <a:pt x="348332" y="68569"/>
                      <a:pt x="348332" y="153595"/>
                    </a:cubicBezTo>
                    <a:lnTo>
                      <a:pt x="348332" y="186508"/>
                    </a:lnTo>
                    <a:cubicBezTo>
                      <a:pt x="348332" y="213936"/>
                      <a:pt x="353817" y="238620"/>
                      <a:pt x="364788" y="263305"/>
                    </a:cubicBezTo>
                    <a:lnTo>
                      <a:pt x="364788" y="298961"/>
                    </a:lnTo>
                    <a:cubicBezTo>
                      <a:pt x="364788" y="359302"/>
                      <a:pt x="392215" y="411414"/>
                      <a:pt x="433357" y="447070"/>
                    </a:cubicBezTo>
                    <a:lnTo>
                      <a:pt x="433357" y="501926"/>
                    </a:lnTo>
                    <a:lnTo>
                      <a:pt x="403187" y="532096"/>
                    </a:lnTo>
                    <a:cubicBezTo>
                      <a:pt x="400444" y="534839"/>
                      <a:pt x="397701" y="540324"/>
                      <a:pt x="397701" y="543067"/>
                    </a:cubicBezTo>
                    <a:lnTo>
                      <a:pt x="298961" y="578723"/>
                    </a:lnTo>
                    <a:cubicBezTo>
                      <a:pt x="290734" y="581466"/>
                      <a:pt x="285248" y="584208"/>
                      <a:pt x="279763" y="589694"/>
                    </a:cubicBezTo>
                    <a:lnTo>
                      <a:pt x="263306" y="581466"/>
                    </a:lnTo>
                    <a:cubicBezTo>
                      <a:pt x="309932" y="562266"/>
                      <a:pt x="323646" y="532096"/>
                      <a:pt x="323646" y="532096"/>
                    </a:cubicBezTo>
                    <a:cubicBezTo>
                      <a:pt x="326389" y="526610"/>
                      <a:pt x="326389" y="521125"/>
                      <a:pt x="323646" y="518382"/>
                    </a:cubicBezTo>
                    <a:cubicBezTo>
                      <a:pt x="312675" y="496440"/>
                      <a:pt x="309932" y="452556"/>
                      <a:pt x="309932" y="419643"/>
                    </a:cubicBezTo>
                    <a:cubicBezTo>
                      <a:pt x="309932" y="408671"/>
                      <a:pt x="309932" y="397701"/>
                      <a:pt x="307190" y="389472"/>
                    </a:cubicBezTo>
                    <a:cubicBezTo>
                      <a:pt x="301704" y="312675"/>
                      <a:pt x="244106" y="255077"/>
                      <a:pt x="172794" y="255077"/>
                    </a:cubicBezTo>
                    <a:cubicBezTo>
                      <a:pt x="101483" y="255077"/>
                      <a:pt x="43884" y="312675"/>
                      <a:pt x="38399" y="389472"/>
                    </a:cubicBezTo>
                    <a:cubicBezTo>
                      <a:pt x="38399" y="397701"/>
                      <a:pt x="38399" y="408671"/>
                      <a:pt x="35656" y="419643"/>
                    </a:cubicBezTo>
                    <a:cubicBezTo>
                      <a:pt x="35656" y="452556"/>
                      <a:pt x="32914" y="496440"/>
                      <a:pt x="21942" y="518382"/>
                    </a:cubicBezTo>
                    <a:cubicBezTo>
                      <a:pt x="19200" y="523868"/>
                      <a:pt x="19200" y="529353"/>
                      <a:pt x="21942" y="532096"/>
                    </a:cubicBezTo>
                    <a:cubicBezTo>
                      <a:pt x="21942" y="534839"/>
                      <a:pt x="38399" y="562266"/>
                      <a:pt x="82283" y="581466"/>
                    </a:cubicBezTo>
                    <a:lnTo>
                      <a:pt x="38399" y="603408"/>
                    </a:lnTo>
                    <a:cubicBezTo>
                      <a:pt x="16457" y="614379"/>
                      <a:pt x="0" y="639064"/>
                      <a:pt x="0" y="663748"/>
                    </a:cubicBezTo>
                    <a:lnTo>
                      <a:pt x="0" y="781687"/>
                    </a:lnTo>
                    <a:cubicBezTo>
                      <a:pt x="0" y="789916"/>
                      <a:pt x="8228" y="798144"/>
                      <a:pt x="16457" y="798144"/>
                    </a:cubicBezTo>
                    <a:cubicBezTo>
                      <a:pt x="24685" y="798144"/>
                      <a:pt x="32914" y="789916"/>
                      <a:pt x="32914" y="781687"/>
                    </a:cubicBezTo>
                    <a:lnTo>
                      <a:pt x="32914" y="663748"/>
                    </a:lnTo>
                    <a:cubicBezTo>
                      <a:pt x="32914" y="650035"/>
                      <a:pt x="41142" y="639064"/>
                      <a:pt x="52112" y="633578"/>
                    </a:cubicBezTo>
                    <a:lnTo>
                      <a:pt x="104225" y="606151"/>
                    </a:lnTo>
                    <a:lnTo>
                      <a:pt x="123425" y="622607"/>
                    </a:lnTo>
                    <a:cubicBezTo>
                      <a:pt x="137138" y="633578"/>
                      <a:pt x="153595" y="641806"/>
                      <a:pt x="170052" y="641806"/>
                    </a:cubicBezTo>
                    <a:cubicBezTo>
                      <a:pt x="186508" y="641806"/>
                      <a:pt x="202965" y="636321"/>
                      <a:pt x="216678" y="622607"/>
                    </a:cubicBezTo>
                    <a:lnTo>
                      <a:pt x="235878" y="606151"/>
                    </a:lnTo>
                    <a:lnTo>
                      <a:pt x="252335" y="614379"/>
                    </a:lnTo>
                    <a:cubicBezTo>
                      <a:pt x="244106" y="628092"/>
                      <a:pt x="238621" y="641806"/>
                      <a:pt x="238621" y="658263"/>
                    </a:cubicBezTo>
                    <a:lnTo>
                      <a:pt x="238621" y="781687"/>
                    </a:lnTo>
                    <a:cubicBezTo>
                      <a:pt x="238621" y="789916"/>
                      <a:pt x="246849" y="798144"/>
                      <a:pt x="255077" y="798144"/>
                    </a:cubicBezTo>
                    <a:cubicBezTo>
                      <a:pt x="263306" y="798144"/>
                      <a:pt x="271534" y="789916"/>
                      <a:pt x="271534" y="781687"/>
                    </a:cubicBezTo>
                    <a:lnTo>
                      <a:pt x="271534" y="658263"/>
                    </a:lnTo>
                    <a:cubicBezTo>
                      <a:pt x="271534" y="636321"/>
                      <a:pt x="285248" y="617122"/>
                      <a:pt x="307190" y="608893"/>
                    </a:cubicBezTo>
                    <a:lnTo>
                      <a:pt x="411415" y="570495"/>
                    </a:lnTo>
                    <a:lnTo>
                      <a:pt x="455300" y="636321"/>
                    </a:lnTo>
                    <a:cubicBezTo>
                      <a:pt x="460785" y="644549"/>
                      <a:pt x="469013" y="650035"/>
                      <a:pt x="479984" y="650035"/>
                    </a:cubicBezTo>
                    <a:cubicBezTo>
                      <a:pt x="479984" y="650035"/>
                      <a:pt x="482727" y="650035"/>
                      <a:pt x="482727" y="650035"/>
                    </a:cubicBezTo>
                    <a:cubicBezTo>
                      <a:pt x="490955" y="650035"/>
                      <a:pt x="499184" y="647292"/>
                      <a:pt x="504669" y="639064"/>
                    </a:cubicBezTo>
                    <a:lnTo>
                      <a:pt x="532097" y="611636"/>
                    </a:lnTo>
                    <a:lnTo>
                      <a:pt x="532097" y="778944"/>
                    </a:lnTo>
                    <a:cubicBezTo>
                      <a:pt x="532097" y="787173"/>
                      <a:pt x="540326" y="795401"/>
                      <a:pt x="548553" y="795401"/>
                    </a:cubicBezTo>
                    <a:cubicBezTo>
                      <a:pt x="556781" y="795401"/>
                      <a:pt x="565010" y="787173"/>
                      <a:pt x="565010" y="778944"/>
                    </a:cubicBezTo>
                    <a:lnTo>
                      <a:pt x="565010" y="611636"/>
                    </a:lnTo>
                    <a:lnTo>
                      <a:pt x="592438" y="639064"/>
                    </a:lnTo>
                    <a:cubicBezTo>
                      <a:pt x="597923" y="644549"/>
                      <a:pt x="606152" y="650035"/>
                      <a:pt x="614380" y="650035"/>
                    </a:cubicBezTo>
                    <a:cubicBezTo>
                      <a:pt x="614380" y="650035"/>
                      <a:pt x="617123" y="650035"/>
                      <a:pt x="617123" y="650035"/>
                    </a:cubicBezTo>
                    <a:cubicBezTo>
                      <a:pt x="628094" y="650035"/>
                      <a:pt x="636322" y="644549"/>
                      <a:pt x="641807" y="636321"/>
                    </a:cubicBezTo>
                    <a:lnTo>
                      <a:pt x="685692" y="570495"/>
                    </a:lnTo>
                    <a:lnTo>
                      <a:pt x="789917" y="608893"/>
                    </a:lnTo>
                    <a:cubicBezTo>
                      <a:pt x="809116" y="617122"/>
                      <a:pt x="825573" y="636321"/>
                      <a:pt x="825573" y="658263"/>
                    </a:cubicBezTo>
                    <a:lnTo>
                      <a:pt x="825573" y="781687"/>
                    </a:lnTo>
                    <a:cubicBezTo>
                      <a:pt x="825573" y="789916"/>
                      <a:pt x="833801" y="798144"/>
                      <a:pt x="842030" y="798144"/>
                    </a:cubicBezTo>
                    <a:cubicBezTo>
                      <a:pt x="850258" y="798144"/>
                      <a:pt x="858486" y="789916"/>
                      <a:pt x="858486" y="781687"/>
                    </a:cubicBezTo>
                    <a:lnTo>
                      <a:pt x="858486" y="658263"/>
                    </a:lnTo>
                    <a:cubicBezTo>
                      <a:pt x="858486" y="636321"/>
                      <a:pt x="850258" y="614379"/>
                      <a:pt x="833801" y="600665"/>
                    </a:cubicBezTo>
                    <a:lnTo>
                      <a:pt x="836544" y="600665"/>
                    </a:lnTo>
                    <a:cubicBezTo>
                      <a:pt x="839287" y="600665"/>
                      <a:pt x="844772" y="597922"/>
                      <a:pt x="850258" y="595179"/>
                    </a:cubicBezTo>
                    <a:lnTo>
                      <a:pt x="891399" y="636321"/>
                    </a:lnTo>
                    <a:lnTo>
                      <a:pt x="891399" y="784430"/>
                    </a:lnTo>
                    <a:cubicBezTo>
                      <a:pt x="891399" y="792658"/>
                      <a:pt x="899627" y="800887"/>
                      <a:pt x="907856" y="800887"/>
                    </a:cubicBezTo>
                    <a:cubicBezTo>
                      <a:pt x="916084" y="800887"/>
                      <a:pt x="924313" y="792658"/>
                      <a:pt x="924313" y="784430"/>
                    </a:cubicBezTo>
                    <a:lnTo>
                      <a:pt x="924313" y="636321"/>
                    </a:lnTo>
                    <a:lnTo>
                      <a:pt x="965454" y="595179"/>
                    </a:lnTo>
                    <a:cubicBezTo>
                      <a:pt x="968197" y="595179"/>
                      <a:pt x="970940" y="597922"/>
                      <a:pt x="970940" y="597922"/>
                    </a:cubicBezTo>
                    <a:lnTo>
                      <a:pt x="1036766" y="617122"/>
                    </a:lnTo>
                    <a:cubicBezTo>
                      <a:pt x="1050480" y="622607"/>
                      <a:pt x="1061451" y="636321"/>
                      <a:pt x="1061451" y="650035"/>
                    </a:cubicBezTo>
                    <a:lnTo>
                      <a:pt x="1061451" y="781687"/>
                    </a:lnTo>
                    <a:cubicBezTo>
                      <a:pt x="1061451" y="789916"/>
                      <a:pt x="1069679" y="798144"/>
                      <a:pt x="1077907" y="798144"/>
                    </a:cubicBezTo>
                    <a:cubicBezTo>
                      <a:pt x="1086136" y="798144"/>
                      <a:pt x="1094364" y="789916"/>
                      <a:pt x="1094364" y="781687"/>
                    </a:cubicBezTo>
                    <a:lnTo>
                      <a:pt x="1094364" y="650035"/>
                    </a:lnTo>
                    <a:cubicBezTo>
                      <a:pt x="1105335" y="622607"/>
                      <a:pt x="1086136" y="595179"/>
                      <a:pt x="1055965" y="586951"/>
                    </a:cubicBezTo>
                    <a:close/>
                    <a:moveTo>
                      <a:pt x="117939" y="559523"/>
                    </a:moveTo>
                    <a:cubicBezTo>
                      <a:pt x="87769" y="548552"/>
                      <a:pt x="74055" y="534839"/>
                      <a:pt x="65826" y="526610"/>
                    </a:cubicBezTo>
                    <a:cubicBezTo>
                      <a:pt x="71312" y="515639"/>
                      <a:pt x="74055" y="501926"/>
                      <a:pt x="74055" y="488212"/>
                    </a:cubicBezTo>
                    <a:cubicBezTo>
                      <a:pt x="82283" y="510154"/>
                      <a:pt x="98740" y="526610"/>
                      <a:pt x="115197" y="540324"/>
                    </a:cubicBezTo>
                    <a:lnTo>
                      <a:pt x="115197" y="559523"/>
                    </a:lnTo>
                    <a:close/>
                    <a:moveTo>
                      <a:pt x="211193" y="603408"/>
                    </a:moveTo>
                    <a:cubicBezTo>
                      <a:pt x="197480" y="617122"/>
                      <a:pt x="175537" y="617122"/>
                      <a:pt x="161823" y="603408"/>
                    </a:cubicBezTo>
                    <a:lnTo>
                      <a:pt x="148109" y="589694"/>
                    </a:lnTo>
                    <a:cubicBezTo>
                      <a:pt x="150852" y="584208"/>
                      <a:pt x="150852" y="578723"/>
                      <a:pt x="150852" y="573237"/>
                    </a:cubicBezTo>
                    <a:lnTo>
                      <a:pt x="150852" y="556781"/>
                    </a:lnTo>
                    <a:cubicBezTo>
                      <a:pt x="161823" y="559523"/>
                      <a:pt x="172794" y="562266"/>
                      <a:pt x="186508" y="562266"/>
                    </a:cubicBezTo>
                    <a:cubicBezTo>
                      <a:pt x="197480" y="562266"/>
                      <a:pt x="211193" y="559523"/>
                      <a:pt x="222164" y="556781"/>
                    </a:cubicBezTo>
                    <a:lnTo>
                      <a:pt x="222164" y="573237"/>
                    </a:lnTo>
                    <a:cubicBezTo>
                      <a:pt x="222164" y="578723"/>
                      <a:pt x="224907" y="584208"/>
                      <a:pt x="224907" y="589694"/>
                    </a:cubicBezTo>
                    <a:lnTo>
                      <a:pt x="211193" y="603408"/>
                    </a:lnTo>
                    <a:close/>
                    <a:moveTo>
                      <a:pt x="186508" y="529353"/>
                    </a:moveTo>
                    <a:cubicBezTo>
                      <a:pt x="139881" y="529353"/>
                      <a:pt x="101483" y="490954"/>
                      <a:pt x="101483" y="444327"/>
                    </a:cubicBezTo>
                    <a:cubicBezTo>
                      <a:pt x="101483" y="436099"/>
                      <a:pt x="93254" y="427871"/>
                      <a:pt x="85026" y="427871"/>
                    </a:cubicBezTo>
                    <a:cubicBezTo>
                      <a:pt x="85026" y="427871"/>
                      <a:pt x="82283" y="427871"/>
                      <a:pt x="82283" y="427871"/>
                    </a:cubicBezTo>
                    <a:cubicBezTo>
                      <a:pt x="82283" y="427871"/>
                      <a:pt x="82283" y="425128"/>
                      <a:pt x="82283" y="425128"/>
                    </a:cubicBezTo>
                    <a:cubicBezTo>
                      <a:pt x="82283" y="414157"/>
                      <a:pt x="82283" y="403186"/>
                      <a:pt x="82283" y="394958"/>
                    </a:cubicBezTo>
                    <a:cubicBezTo>
                      <a:pt x="85026" y="367530"/>
                      <a:pt x="95997" y="340102"/>
                      <a:pt x="115197" y="320903"/>
                    </a:cubicBezTo>
                    <a:cubicBezTo>
                      <a:pt x="134395" y="301704"/>
                      <a:pt x="159080" y="290733"/>
                      <a:pt x="186508" y="290733"/>
                    </a:cubicBezTo>
                    <a:cubicBezTo>
                      <a:pt x="213936" y="290733"/>
                      <a:pt x="238621" y="301704"/>
                      <a:pt x="257820" y="320903"/>
                    </a:cubicBezTo>
                    <a:cubicBezTo>
                      <a:pt x="277020" y="340102"/>
                      <a:pt x="287991" y="367530"/>
                      <a:pt x="290734" y="394958"/>
                    </a:cubicBezTo>
                    <a:cubicBezTo>
                      <a:pt x="290734" y="403186"/>
                      <a:pt x="290734" y="414157"/>
                      <a:pt x="290734" y="425128"/>
                    </a:cubicBezTo>
                    <a:cubicBezTo>
                      <a:pt x="290734" y="425128"/>
                      <a:pt x="290734" y="427871"/>
                      <a:pt x="290734" y="427871"/>
                    </a:cubicBezTo>
                    <a:cubicBezTo>
                      <a:pt x="274277" y="400443"/>
                      <a:pt x="246849" y="381244"/>
                      <a:pt x="211193" y="370273"/>
                    </a:cubicBezTo>
                    <a:cubicBezTo>
                      <a:pt x="178280" y="359302"/>
                      <a:pt x="150852" y="359302"/>
                      <a:pt x="150852" y="359302"/>
                    </a:cubicBezTo>
                    <a:cubicBezTo>
                      <a:pt x="145366" y="359302"/>
                      <a:pt x="142624" y="362045"/>
                      <a:pt x="139881" y="364787"/>
                    </a:cubicBezTo>
                    <a:lnTo>
                      <a:pt x="112454" y="394958"/>
                    </a:lnTo>
                    <a:cubicBezTo>
                      <a:pt x="106968" y="400443"/>
                      <a:pt x="106968" y="411414"/>
                      <a:pt x="112454" y="416900"/>
                    </a:cubicBezTo>
                    <a:cubicBezTo>
                      <a:pt x="117939" y="422385"/>
                      <a:pt x="128910" y="422385"/>
                      <a:pt x="134395" y="416900"/>
                    </a:cubicBezTo>
                    <a:lnTo>
                      <a:pt x="159080" y="392215"/>
                    </a:lnTo>
                    <a:cubicBezTo>
                      <a:pt x="181023" y="392215"/>
                      <a:pt x="246849" y="400443"/>
                      <a:pt x="271534" y="458041"/>
                    </a:cubicBezTo>
                    <a:cubicBezTo>
                      <a:pt x="263306" y="496440"/>
                      <a:pt x="227649" y="529353"/>
                      <a:pt x="186508" y="529353"/>
                    </a:cubicBezTo>
                    <a:close/>
                    <a:moveTo>
                      <a:pt x="252335" y="559523"/>
                    </a:moveTo>
                    <a:lnTo>
                      <a:pt x="252335" y="540324"/>
                    </a:lnTo>
                    <a:cubicBezTo>
                      <a:pt x="271534" y="526610"/>
                      <a:pt x="285248" y="510154"/>
                      <a:pt x="293476" y="488212"/>
                    </a:cubicBezTo>
                    <a:cubicBezTo>
                      <a:pt x="296219" y="501926"/>
                      <a:pt x="298961" y="515639"/>
                      <a:pt x="301704" y="526610"/>
                    </a:cubicBezTo>
                    <a:cubicBezTo>
                      <a:pt x="298961" y="534839"/>
                      <a:pt x="282505" y="548552"/>
                      <a:pt x="252335" y="559523"/>
                    </a:cubicBezTo>
                    <a:close/>
                    <a:moveTo>
                      <a:pt x="405929" y="298961"/>
                    </a:moveTo>
                    <a:lnTo>
                      <a:pt x="405929" y="260562"/>
                    </a:lnTo>
                    <a:cubicBezTo>
                      <a:pt x="405929" y="257819"/>
                      <a:pt x="405929" y="255077"/>
                      <a:pt x="403187" y="252334"/>
                    </a:cubicBezTo>
                    <a:cubicBezTo>
                      <a:pt x="392215" y="230392"/>
                      <a:pt x="386730" y="208450"/>
                      <a:pt x="386730" y="186508"/>
                    </a:cubicBezTo>
                    <a:lnTo>
                      <a:pt x="386730" y="153595"/>
                    </a:lnTo>
                    <a:cubicBezTo>
                      <a:pt x="386730" y="87768"/>
                      <a:pt x="441586" y="32913"/>
                      <a:pt x="507412" y="32913"/>
                    </a:cubicBezTo>
                    <a:lnTo>
                      <a:pt x="729576" y="32913"/>
                    </a:lnTo>
                    <a:lnTo>
                      <a:pt x="729576" y="186508"/>
                    </a:lnTo>
                    <a:cubicBezTo>
                      <a:pt x="729576" y="208450"/>
                      <a:pt x="724090" y="233135"/>
                      <a:pt x="713120" y="252334"/>
                    </a:cubicBezTo>
                    <a:cubicBezTo>
                      <a:pt x="713120" y="255077"/>
                      <a:pt x="710377" y="257819"/>
                      <a:pt x="710377" y="260562"/>
                    </a:cubicBezTo>
                    <a:lnTo>
                      <a:pt x="710377" y="307189"/>
                    </a:lnTo>
                    <a:cubicBezTo>
                      <a:pt x="710377" y="351074"/>
                      <a:pt x="693920" y="389472"/>
                      <a:pt x="661007" y="419643"/>
                    </a:cubicBezTo>
                    <a:cubicBezTo>
                      <a:pt x="658264" y="422385"/>
                      <a:pt x="652778" y="427871"/>
                      <a:pt x="650036" y="430614"/>
                    </a:cubicBezTo>
                    <a:cubicBezTo>
                      <a:pt x="650036" y="430614"/>
                      <a:pt x="650036" y="430614"/>
                      <a:pt x="650036" y="430614"/>
                    </a:cubicBezTo>
                    <a:cubicBezTo>
                      <a:pt x="619866" y="452556"/>
                      <a:pt x="584209" y="463527"/>
                      <a:pt x="545811" y="460784"/>
                    </a:cubicBezTo>
                    <a:cubicBezTo>
                      <a:pt x="469013" y="455299"/>
                      <a:pt x="405929" y="383987"/>
                      <a:pt x="405929" y="298961"/>
                    </a:cubicBezTo>
                    <a:close/>
                    <a:moveTo>
                      <a:pt x="496441" y="619864"/>
                    </a:moveTo>
                    <a:cubicBezTo>
                      <a:pt x="496441" y="619864"/>
                      <a:pt x="496441" y="622607"/>
                      <a:pt x="496441" y="619864"/>
                    </a:cubicBezTo>
                    <a:cubicBezTo>
                      <a:pt x="493698" y="622607"/>
                      <a:pt x="493698" y="619864"/>
                      <a:pt x="496441" y="619864"/>
                    </a:cubicBezTo>
                    <a:lnTo>
                      <a:pt x="444329" y="545810"/>
                    </a:lnTo>
                    <a:lnTo>
                      <a:pt x="460785" y="529353"/>
                    </a:lnTo>
                    <a:lnTo>
                      <a:pt x="534840" y="581466"/>
                    </a:lnTo>
                    <a:lnTo>
                      <a:pt x="496441" y="619864"/>
                    </a:lnTo>
                    <a:close/>
                    <a:moveTo>
                      <a:pt x="559524" y="559523"/>
                    </a:moveTo>
                    <a:lnTo>
                      <a:pt x="474498" y="499183"/>
                    </a:lnTo>
                    <a:lnTo>
                      <a:pt x="474498" y="469013"/>
                    </a:lnTo>
                    <a:cubicBezTo>
                      <a:pt x="496441" y="479983"/>
                      <a:pt x="521126" y="488212"/>
                      <a:pt x="548553" y="490954"/>
                    </a:cubicBezTo>
                    <a:cubicBezTo>
                      <a:pt x="554039" y="490954"/>
                      <a:pt x="556781" y="490954"/>
                      <a:pt x="562267" y="490954"/>
                    </a:cubicBezTo>
                    <a:cubicBezTo>
                      <a:pt x="592438" y="490954"/>
                      <a:pt x="622609" y="482726"/>
                      <a:pt x="647293" y="469013"/>
                    </a:cubicBezTo>
                    <a:lnTo>
                      <a:pt x="647293" y="499183"/>
                    </a:lnTo>
                    <a:lnTo>
                      <a:pt x="559524" y="559523"/>
                    </a:lnTo>
                    <a:close/>
                    <a:moveTo>
                      <a:pt x="628094" y="619864"/>
                    </a:moveTo>
                    <a:cubicBezTo>
                      <a:pt x="628094" y="619864"/>
                      <a:pt x="628094" y="622607"/>
                      <a:pt x="628094" y="619864"/>
                    </a:cubicBezTo>
                    <a:cubicBezTo>
                      <a:pt x="625351" y="622607"/>
                      <a:pt x="625351" y="622607"/>
                      <a:pt x="628094" y="619864"/>
                    </a:cubicBezTo>
                    <a:lnTo>
                      <a:pt x="586952" y="581466"/>
                    </a:lnTo>
                    <a:lnTo>
                      <a:pt x="661007" y="529353"/>
                    </a:lnTo>
                    <a:lnTo>
                      <a:pt x="677464" y="545810"/>
                    </a:lnTo>
                    <a:lnTo>
                      <a:pt x="628094" y="619864"/>
                    </a:lnTo>
                    <a:close/>
                    <a:moveTo>
                      <a:pt x="918827" y="606151"/>
                    </a:moveTo>
                    <a:lnTo>
                      <a:pt x="883171" y="570495"/>
                    </a:lnTo>
                    <a:cubicBezTo>
                      <a:pt x="883171" y="567752"/>
                      <a:pt x="883171" y="565009"/>
                      <a:pt x="883171" y="562266"/>
                    </a:cubicBezTo>
                    <a:lnTo>
                      <a:pt x="883171" y="556781"/>
                    </a:lnTo>
                    <a:cubicBezTo>
                      <a:pt x="894142" y="559523"/>
                      <a:pt x="905113" y="562266"/>
                      <a:pt x="916084" y="562266"/>
                    </a:cubicBezTo>
                    <a:cubicBezTo>
                      <a:pt x="916084" y="562266"/>
                      <a:pt x="918827" y="562266"/>
                      <a:pt x="918827" y="562266"/>
                    </a:cubicBezTo>
                    <a:cubicBezTo>
                      <a:pt x="929798" y="562266"/>
                      <a:pt x="943512" y="559523"/>
                      <a:pt x="954483" y="556781"/>
                    </a:cubicBezTo>
                    <a:lnTo>
                      <a:pt x="954483" y="562266"/>
                    </a:lnTo>
                    <a:cubicBezTo>
                      <a:pt x="954483" y="565009"/>
                      <a:pt x="954483" y="567752"/>
                      <a:pt x="954483" y="570495"/>
                    </a:cubicBezTo>
                    <a:lnTo>
                      <a:pt x="918827" y="606151"/>
                    </a:lnTo>
                    <a:close/>
                    <a:moveTo>
                      <a:pt x="979168" y="504668"/>
                    </a:moveTo>
                    <a:cubicBezTo>
                      <a:pt x="962712" y="521125"/>
                      <a:pt x="940769" y="529353"/>
                      <a:pt x="916084" y="529353"/>
                    </a:cubicBezTo>
                    <a:cubicBezTo>
                      <a:pt x="869458" y="526610"/>
                      <a:pt x="831058" y="488212"/>
                      <a:pt x="831058" y="438842"/>
                    </a:cubicBezTo>
                    <a:lnTo>
                      <a:pt x="831058" y="408671"/>
                    </a:lnTo>
                    <a:cubicBezTo>
                      <a:pt x="831058" y="405929"/>
                      <a:pt x="831058" y="403186"/>
                      <a:pt x="828316" y="400443"/>
                    </a:cubicBezTo>
                    <a:lnTo>
                      <a:pt x="817344" y="381244"/>
                    </a:lnTo>
                    <a:cubicBezTo>
                      <a:pt x="814602" y="373016"/>
                      <a:pt x="811859" y="364787"/>
                      <a:pt x="811859" y="356559"/>
                    </a:cubicBezTo>
                    <a:lnTo>
                      <a:pt x="811859" y="356559"/>
                    </a:lnTo>
                    <a:cubicBezTo>
                      <a:pt x="811859" y="318161"/>
                      <a:pt x="842030" y="287990"/>
                      <a:pt x="880429" y="287990"/>
                    </a:cubicBezTo>
                    <a:lnTo>
                      <a:pt x="1017567" y="287990"/>
                    </a:lnTo>
                    <a:lnTo>
                      <a:pt x="1017567" y="353816"/>
                    </a:lnTo>
                    <a:cubicBezTo>
                      <a:pt x="1017567" y="364787"/>
                      <a:pt x="1014824" y="375758"/>
                      <a:pt x="1009338" y="383987"/>
                    </a:cubicBezTo>
                    <a:lnTo>
                      <a:pt x="1001110" y="400443"/>
                    </a:lnTo>
                    <a:cubicBezTo>
                      <a:pt x="1001110" y="403186"/>
                      <a:pt x="998367" y="405929"/>
                      <a:pt x="998367" y="408671"/>
                    </a:cubicBezTo>
                    <a:lnTo>
                      <a:pt x="998367" y="441585"/>
                    </a:lnTo>
                    <a:cubicBezTo>
                      <a:pt x="1003853" y="466270"/>
                      <a:pt x="995624" y="488212"/>
                      <a:pt x="979168" y="5046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1504">
                <a:extLst>
                  <a:ext uri="{FF2B5EF4-FFF2-40B4-BE49-F238E27FC236}">
                    <a16:creationId xmlns:a16="http://schemas.microsoft.com/office/drawing/2014/main" id="{CDF48B00-8F80-4EBB-871D-D709B6BCC824}"/>
                  </a:ext>
                </a:extLst>
              </p:cNvPr>
              <p:cNvSpPr/>
              <p:nvPr/>
            </p:nvSpPr>
            <p:spPr>
              <a:xfrm>
                <a:off x="9258490" y="4220154"/>
                <a:ext cx="135424" cy="52112"/>
              </a:xfrm>
              <a:custGeom>
                <a:avLst/>
                <a:gdLst>
                  <a:gd name="connsiteX0" fmla="*/ 126167 w 135424"/>
                  <a:gd name="connsiteY0" fmla="*/ 19200 h 52112"/>
                  <a:gd name="connsiteX1" fmla="*/ 16457 w 135424"/>
                  <a:gd name="connsiteY1" fmla="*/ 0 h 52112"/>
                  <a:gd name="connsiteX2" fmla="*/ 0 w 135424"/>
                  <a:gd name="connsiteY2" fmla="*/ 16457 h 52112"/>
                  <a:gd name="connsiteX3" fmla="*/ 16457 w 135424"/>
                  <a:gd name="connsiteY3" fmla="*/ 32913 h 52112"/>
                  <a:gd name="connsiteX4" fmla="*/ 112454 w 135424"/>
                  <a:gd name="connsiteY4" fmla="*/ 49370 h 52112"/>
                  <a:gd name="connsiteX5" fmla="*/ 120682 w 135424"/>
                  <a:gd name="connsiteY5" fmla="*/ 52113 h 52112"/>
                  <a:gd name="connsiteX6" fmla="*/ 134395 w 135424"/>
                  <a:gd name="connsiteY6" fmla="*/ 43884 h 52112"/>
                  <a:gd name="connsiteX7" fmla="*/ 126167 w 135424"/>
                  <a:gd name="connsiteY7" fmla="*/ 19200 h 5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424" h="52112">
                    <a:moveTo>
                      <a:pt x="126167" y="19200"/>
                    </a:moveTo>
                    <a:cubicBezTo>
                      <a:pt x="87769" y="0"/>
                      <a:pt x="19200" y="0"/>
                      <a:pt x="16457" y="0"/>
                    </a:cubicBezTo>
                    <a:cubicBezTo>
                      <a:pt x="8228" y="0"/>
                      <a:pt x="0" y="8228"/>
                      <a:pt x="0" y="16457"/>
                    </a:cubicBezTo>
                    <a:cubicBezTo>
                      <a:pt x="0" y="24685"/>
                      <a:pt x="8228" y="32913"/>
                      <a:pt x="16457" y="32913"/>
                    </a:cubicBezTo>
                    <a:cubicBezTo>
                      <a:pt x="35656" y="32913"/>
                      <a:pt x="87769" y="35656"/>
                      <a:pt x="112454" y="49370"/>
                    </a:cubicBezTo>
                    <a:cubicBezTo>
                      <a:pt x="115197" y="49370"/>
                      <a:pt x="117939" y="52113"/>
                      <a:pt x="120682" y="52113"/>
                    </a:cubicBezTo>
                    <a:cubicBezTo>
                      <a:pt x="126167" y="52113"/>
                      <a:pt x="131653" y="49370"/>
                      <a:pt x="134395" y="43884"/>
                    </a:cubicBezTo>
                    <a:cubicBezTo>
                      <a:pt x="137138" y="32913"/>
                      <a:pt x="134395" y="24685"/>
                      <a:pt x="126167" y="19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1505">
                <a:extLst>
                  <a:ext uri="{FF2B5EF4-FFF2-40B4-BE49-F238E27FC236}">
                    <a16:creationId xmlns:a16="http://schemas.microsoft.com/office/drawing/2014/main" id="{1FC24591-13B2-4DE7-B71E-4142B16AD6D0}"/>
                  </a:ext>
                </a:extLst>
              </p:cNvPr>
              <p:cNvSpPr/>
              <p:nvPr/>
            </p:nvSpPr>
            <p:spPr>
              <a:xfrm>
                <a:off x="8833361" y="4024394"/>
                <a:ext cx="270162" cy="91535"/>
              </a:xfrm>
              <a:custGeom>
                <a:avLst/>
                <a:gdLst>
                  <a:gd name="connsiteX0" fmla="*/ 266049 w 270162"/>
                  <a:gd name="connsiteY0" fmla="*/ 47651 h 91535"/>
                  <a:gd name="connsiteX1" fmla="*/ 27428 w 270162"/>
                  <a:gd name="connsiteY1" fmla="*/ 6509 h 91535"/>
                  <a:gd name="connsiteX2" fmla="*/ 0 w 270162"/>
                  <a:gd name="connsiteY2" fmla="*/ 39422 h 91535"/>
                  <a:gd name="connsiteX3" fmla="*/ 0 w 270162"/>
                  <a:gd name="connsiteY3" fmla="*/ 75078 h 91535"/>
                  <a:gd name="connsiteX4" fmla="*/ 16457 w 270162"/>
                  <a:gd name="connsiteY4" fmla="*/ 91535 h 91535"/>
                  <a:gd name="connsiteX5" fmla="*/ 32914 w 270162"/>
                  <a:gd name="connsiteY5" fmla="*/ 75078 h 91535"/>
                  <a:gd name="connsiteX6" fmla="*/ 32914 w 270162"/>
                  <a:gd name="connsiteY6" fmla="*/ 39422 h 91535"/>
                  <a:gd name="connsiteX7" fmla="*/ 32914 w 270162"/>
                  <a:gd name="connsiteY7" fmla="*/ 39422 h 91535"/>
                  <a:gd name="connsiteX8" fmla="*/ 137138 w 270162"/>
                  <a:gd name="connsiteY8" fmla="*/ 33937 h 91535"/>
                  <a:gd name="connsiteX9" fmla="*/ 244106 w 270162"/>
                  <a:gd name="connsiteY9" fmla="*/ 72335 h 91535"/>
                  <a:gd name="connsiteX10" fmla="*/ 266049 w 270162"/>
                  <a:gd name="connsiteY10" fmla="*/ 72335 h 91535"/>
                  <a:gd name="connsiteX11" fmla="*/ 266049 w 270162"/>
                  <a:gd name="connsiteY11" fmla="*/ 47651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162" h="91535">
                    <a:moveTo>
                      <a:pt x="266049" y="47651"/>
                    </a:moveTo>
                    <a:cubicBezTo>
                      <a:pt x="205708" y="-12690"/>
                      <a:pt x="79540" y="-1719"/>
                      <a:pt x="27428" y="6509"/>
                    </a:cubicBezTo>
                    <a:cubicBezTo>
                      <a:pt x="10971" y="9252"/>
                      <a:pt x="0" y="22966"/>
                      <a:pt x="0" y="39422"/>
                    </a:cubicBezTo>
                    <a:lnTo>
                      <a:pt x="0" y="75078"/>
                    </a:lnTo>
                    <a:cubicBezTo>
                      <a:pt x="0" y="83307"/>
                      <a:pt x="8228" y="91535"/>
                      <a:pt x="16457" y="91535"/>
                    </a:cubicBezTo>
                    <a:cubicBezTo>
                      <a:pt x="24685" y="91535"/>
                      <a:pt x="32914" y="83307"/>
                      <a:pt x="32914" y="75078"/>
                    </a:cubicBezTo>
                    <a:lnTo>
                      <a:pt x="32914" y="39422"/>
                    </a:lnTo>
                    <a:cubicBezTo>
                      <a:pt x="32914" y="39422"/>
                      <a:pt x="32914" y="39422"/>
                      <a:pt x="32914" y="39422"/>
                    </a:cubicBezTo>
                    <a:cubicBezTo>
                      <a:pt x="52112" y="36680"/>
                      <a:pt x="93254" y="31194"/>
                      <a:pt x="137138" y="33937"/>
                    </a:cubicBezTo>
                    <a:cubicBezTo>
                      <a:pt x="186508" y="36680"/>
                      <a:pt x="222164" y="50394"/>
                      <a:pt x="244106" y="72335"/>
                    </a:cubicBezTo>
                    <a:cubicBezTo>
                      <a:pt x="249592" y="77821"/>
                      <a:pt x="260563" y="77821"/>
                      <a:pt x="266049" y="72335"/>
                    </a:cubicBezTo>
                    <a:cubicBezTo>
                      <a:pt x="271534" y="64107"/>
                      <a:pt x="271534" y="53136"/>
                      <a:pt x="266049" y="476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1506">
                <a:extLst>
                  <a:ext uri="{FF2B5EF4-FFF2-40B4-BE49-F238E27FC236}">
                    <a16:creationId xmlns:a16="http://schemas.microsoft.com/office/drawing/2014/main" id="{4ADEC64D-B697-4917-8907-8DAE5245BF82}"/>
                  </a:ext>
                </a:extLst>
              </p:cNvPr>
              <p:cNvSpPr/>
              <p:nvPr/>
            </p:nvSpPr>
            <p:spPr>
              <a:xfrm>
                <a:off x="8764792" y="4579456"/>
                <a:ext cx="32913" cy="101482"/>
              </a:xfrm>
              <a:custGeom>
                <a:avLst/>
                <a:gdLst>
                  <a:gd name="connsiteX0" fmla="*/ 16457 w 32913"/>
                  <a:gd name="connsiteY0" fmla="*/ 0 h 101482"/>
                  <a:gd name="connsiteX1" fmla="*/ 0 w 32913"/>
                  <a:gd name="connsiteY1" fmla="*/ 16457 h 101482"/>
                  <a:gd name="connsiteX2" fmla="*/ 0 w 32913"/>
                  <a:gd name="connsiteY2" fmla="*/ 85026 h 101482"/>
                  <a:gd name="connsiteX3" fmla="*/ 16457 w 32913"/>
                  <a:gd name="connsiteY3" fmla="*/ 101482 h 101482"/>
                  <a:gd name="connsiteX4" fmla="*/ 32914 w 32913"/>
                  <a:gd name="connsiteY4" fmla="*/ 85026 h 101482"/>
                  <a:gd name="connsiteX5" fmla="*/ 32914 w 32913"/>
                  <a:gd name="connsiteY5" fmla="*/ 16457 h 101482"/>
                  <a:gd name="connsiteX6" fmla="*/ 16457 w 32913"/>
                  <a:gd name="connsiteY6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3" h="101482">
                    <a:moveTo>
                      <a:pt x="16457" y="0"/>
                    </a:moveTo>
                    <a:cubicBezTo>
                      <a:pt x="8228" y="0"/>
                      <a:pt x="0" y="8228"/>
                      <a:pt x="0" y="16457"/>
                    </a:cubicBezTo>
                    <a:lnTo>
                      <a:pt x="0" y="85026"/>
                    </a:lnTo>
                    <a:cubicBezTo>
                      <a:pt x="0" y="93254"/>
                      <a:pt x="8228" y="101482"/>
                      <a:pt x="16457" y="101482"/>
                    </a:cubicBezTo>
                    <a:cubicBezTo>
                      <a:pt x="24685" y="101482"/>
                      <a:pt x="32914" y="93254"/>
                      <a:pt x="32914" y="85026"/>
                    </a:cubicBezTo>
                    <a:lnTo>
                      <a:pt x="32914" y="16457"/>
                    </a:lnTo>
                    <a:cubicBezTo>
                      <a:pt x="32914" y="8228"/>
                      <a:pt x="24685" y="0"/>
                      <a:pt x="16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1507">
                <a:extLst>
                  <a:ext uri="{FF2B5EF4-FFF2-40B4-BE49-F238E27FC236}">
                    <a16:creationId xmlns:a16="http://schemas.microsoft.com/office/drawing/2014/main" id="{C5C42198-21B3-4928-9F8F-A7E8505D7E3D}"/>
                  </a:ext>
                </a:extLst>
              </p:cNvPr>
              <p:cNvSpPr/>
              <p:nvPr/>
            </p:nvSpPr>
            <p:spPr>
              <a:xfrm>
                <a:off x="9140551" y="4579456"/>
                <a:ext cx="32912" cy="101482"/>
              </a:xfrm>
              <a:custGeom>
                <a:avLst/>
                <a:gdLst>
                  <a:gd name="connsiteX0" fmla="*/ 16456 w 32912"/>
                  <a:gd name="connsiteY0" fmla="*/ 0 h 101482"/>
                  <a:gd name="connsiteX1" fmla="*/ 0 w 32912"/>
                  <a:gd name="connsiteY1" fmla="*/ 16457 h 101482"/>
                  <a:gd name="connsiteX2" fmla="*/ 0 w 32912"/>
                  <a:gd name="connsiteY2" fmla="*/ 85026 h 101482"/>
                  <a:gd name="connsiteX3" fmla="*/ 16456 w 32912"/>
                  <a:gd name="connsiteY3" fmla="*/ 101482 h 101482"/>
                  <a:gd name="connsiteX4" fmla="*/ 32913 w 32912"/>
                  <a:gd name="connsiteY4" fmla="*/ 85026 h 101482"/>
                  <a:gd name="connsiteX5" fmla="*/ 32913 w 32912"/>
                  <a:gd name="connsiteY5" fmla="*/ 16457 h 101482"/>
                  <a:gd name="connsiteX6" fmla="*/ 16456 w 32912"/>
                  <a:gd name="connsiteY6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2" h="101482">
                    <a:moveTo>
                      <a:pt x="16456" y="0"/>
                    </a:moveTo>
                    <a:cubicBezTo>
                      <a:pt x="8228" y="0"/>
                      <a:pt x="0" y="8228"/>
                      <a:pt x="0" y="16457"/>
                    </a:cubicBezTo>
                    <a:lnTo>
                      <a:pt x="0" y="85026"/>
                    </a:lnTo>
                    <a:cubicBezTo>
                      <a:pt x="0" y="93254"/>
                      <a:pt x="8228" y="101482"/>
                      <a:pt x="16456" y="101482"/>
                    </a:cubicBezTo>
                    <a:cubicBezTo>
                      <a:pt x="24685" y="101482"/>
                      <a:pt x="32913" y="93254"/>
                      <a:pt x="32913" y="85026"/>
                    </a:cubicBezTo>
                    <a:lnTo>
                      <a:pt x="32913" y="16457"/>
                    </a:lnTo>
                    <a:cubicBezTo>
                      <a:pt x="32913" y="8228"/>
                      <a:pt x="24685" y="0"/>
                      <a:pt x="164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1508">
                <a:extLst>
                  <a:ext uri="{FF2B5EF4-FFF2-40B4-BE49-F238E27FC236}">
                    <a16:creationId xmlns:a16="http://schemas.microsoft.com/office/drawing/2014/main" id="{91104C05-C62E-4513-8C52-87C52705AA68}"/>
                  </a:ext>
                </a:extLst>
              </p:cNvPr>
              <p:cNvSpPr/>
              <p:nvPr/>
            </p:nvSpPr>
            <p:spPr>
              <a:xfrm>
                <a:off x="8852561" y="4409405"/>
                <a:ext cx="90510" cy="91730"/>
              </a:xfrm>
              <a:custGeom>
                <a:avLst/>
                <a:gdLst>
                  <a:gd name="connsiteX0" fmla="*/ 52112 w 90510"/>
                  <a:gd name="connsiteY0" fmla="*/ 90511 h 91730"/>
                  <a:gd name="connsiteX1" fmla="*/ 52112 w 90510"/>
                  <a:gd name="connsiteY1" fmla="*/ 90511 h 91730"/>
                  <a:gd name="connsiteX2" fmla="*/ 52112 w 90510"/>
                  <a:gd name="connsiteY2" fmla="*/ 90511 h 91730"/>
                  <a:gd name="connsiteX3" fmla="*/ 0 w 90510"/>
                  <a:gd name="connsiteY3" fmla="*/ 16456 h 91730"/>
                  <a:gd name="connsiteX4" fmla="*/ 16456 w 90510"/>
                  <a:gd name="connsiteY4" fmla="*/ 0 h 91730"/>
                  <a:gd name="connsiteX5" fmla="*/ 90511 w 90510"/>
                  <a:gd name="connsiteY5" fmla="*/ 52112 h 91730"/>
                  <a:gd name="connsiteX6" fmla="*/ 52112 w 90510"/>
                  <a:gd name="connsiteY6" fmla="*/ 90511 h 9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0" h="91730">
                    <a:moveTo>
                      <a:pt x="52112" y="90511"/>
                    </a:moveTo>
                    <a:cubicBezTo>
                      <a:pt x="52112" y="90511"/>
                      <a:pt x="52112" y="93254"/>
                      <a:pt x="52112" y="90511"/>
                    </a:cubicBezTo>
                    <a:cubicBezTo>
                      <a:pt x="49369" y="93254"/>
                      <a:pt x="49369" y="90511"/>
                      <a:pt x="52112" y="90511"/>
                    </a:cubicBezTo>
                    <a:lnTo>
                      <a:pt x="0" y="16456"/>
                    </a:lnTo>
                    <a:lnTo>
                      <a:pt x="16456" y="0"/>
                    </a:lnTo>
                    <a:lnTo>
                      <a:pt x="90511" y="52112"/>
                    </a:lnTo>
                    <a:lnTo>
                      <a:pt x="52112" y="9051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1509">
                <a:extLst>
                  <a:ext uri="{FF2B5EF4-FFF2-40B4-BE49-F238E27FC236}">
                    <a16:creationId xmlns:a16="http://schemas.microsoft.com/office/drawing/2014/main" id="{D5CDE39B-46B1-457A-B9C9-A89856132A50}"/>
                  </a:ext>
                </a:extLst>
              </p:cNvPr>
              <p:cNvSpPr/>
              <p:nvPr/>
            </p:nvSpPr>
            <p:spPr>
              <a:xfrm>
                <a:off x="8995184" y="4409405"/>
                <a:ext cx="90511" cy="92568"/>
              </a:xfrm>
              <a:custGeom>
                <a:avLst/>
                <a:gdLst>
                  <a:gd name="connsiteX0" fmla="*/ 41142 w 90511"/>
                  <a:gd name="connsiteY0" fmla="*/ 90511 h 92568"/>
                  <a:gd name="connsiteX1" fmla="*/ 41142 w 90511"/>
                  <a:gd name="connsiteY1" fmla="*/ 90511 h 92568"/>
                  <a:gd name="connsiteX2" fmla="*/ 41142 w 90511"/>
                  <a:gd name="connsiteY2" fmla="*/ 90511 h 92568"/>
                  <a:gd name="connsiteX3" fmla="*/ 0 w 90511"/>
                  <a:gd name="connsiteY3" fmla="*/ 52112 h 92568"/>
                  <a:gd name="connsiteX4" fmla="*/ 74055 w 90511"/>
                  <a:gd name="connsiteY4" fmla="*/ 0 h 92568"/>
                  <a:gd name="connsiteX5" fmla="*/ 90512 w 90511"/>
                  <a:gd name="connsiteY5" fmla="*/ 16456 h 92568"/>
                  <a:gd name="connsiteX6" fmla="*/ 41142 w 90511"/>
                  <a:gd name="connsiteY6" fmla="*/ 90511 h 9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1" h="92568">
                    <a:moveTo>
                      <a:pt x="41142" y="90511"/>
                    </a:moveTo>
                    <a:cubicBezTo>
                      <a:pt x="41142" y="90511"/>
                      <a:pt x="41142" y="93254"/>
                      <a:pt x="41142" y="90511"/>
                    </a:cubicBezTo>
                    <a:cubicBezTo>
                      <a:pt x="38399" y="93254"/>
                      <a:pt x="38399" y="93254"/>
                      <a:pt x="41142" y="90511"/>
                    </a:cubicBezTo>
                    <a:lnTo>
                      <a:pt x="0" y="52112"/>
                    </a:lnTo>
                    <a:lnTo>
                      <a:pt x="74055" y="0"/>
                    </a:lnTo>
                    <a:lnTo>
                      <a:pt x="90512" y="16456"/>
                    </a:lnTo>
                    <a:lnTo>
                      <a:pt x="41142" y="9051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1510">
                <a:extLst>
                  <a:ext uri="{FF2B5EF4-FFF2-40B4-BE49-F238E27FC236}">
                    <a16:creationId xmlns:a16="http://schemas.microsoft.com/office/drawing/2014/main" id="{94DBD039-2A3C-4E55-BEEE-3E1D571EB93E}"/>
                  </a:ext>
                </a:extLst>
              </p:cNvPr>
              <p:cNvSpPr/>
              <p:nvPr/>
            </p:nvSpPr>
            <p:spPr>
              <a:xfrm>
                <a:off x="9412085" y="4546543"/>
                <a:ext cx="32912" cy="134395"/>
              </a:xfrm>
              <a:custGeom>
                <a:avLst/>
                <a:gdLst>
                  <a:gd name="connsiteX0" fmla="*/ 16457 w 32912"/>
                  <a:gd name="connsiteY0" fmla="*/ 0 h 134395"/>
                  <a:gd name="connsiteX1" fmla="*/ 0 w 32912"/>
                  <a:gd name="connsiteY1" fmla="*/ 16456 h 134395"/>
                  <a:gd name="connsiteX2" fmla="*/ 0 w 32912"/>
                  <a:gd name="connsiteY2" fmla="*/ 117939 h 134395"/>
                  <a:gd name="connsiteX3" fmla="*/ 16457 w 32912"/>
                  <a:gd name="connsiteY3" fmla="*/ 134395 h 134395"/>
                  <a:gd name="connsiteX4" fmla="*/ 32913 w 32912"/>
                  <a:gd name="connsiteY4" fmla="*/ 117939 h 134395"/>
                  <a:gd name="connsiteX5" fmla="*/ 32913 w 32912"/>
                  <a:gd name="connsiteY5" fmla="*/ 16456 h 134395"/>
                  <a:gd name="connsiteX6" fmla="*/ 16457 w 32912"/>
                  <a:gd name="connsiteY6" fmla="*/ 0 h 13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2" h="134395">
                    <a:moveTo>
                      <a:pt x="16457" y="0"/>
                    </a:moveTo>
                    <a:cubicBezTo>
                      <a:pt x="8228" y="0"/>
                      <a:pt x="0" y="8228"/>
                      <a:pt x="0" y="16456"/>
                    </a:cubicBezTo>
                    <a:lnTo>
                      <a:pt x="0" y="117939"/>
                    </a:lnTo>
                    <a:cubicBezTo>
                      <a:pt x="0" y="126167"/>
                      <a:pt x="8228" y="134395"/>
                      <a:pt x="16457" y="134395"/>
                    </a:cubicBezTo>
                    <a:cubicBezTo>
                      <a:pt x="24685" y="134395"/>
                      <a:pt x="32913" y="126167"/>
                      <a:pt x="32913" y="117939"/>
                    </a:cubicBezTo>
                    <a:lnTo>
                      <a:pt x="32913" y="16456"/>
                    </a:lnTo>
                    <a:cubicBezTo>
                      <a:pt x="32913" y="5485"/>
                      <a:pt x="24685" y="0"/>
                      <a:pt x="16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" name="Graphic 28" descr="Open hand with solid fill">
            <a:extLst>
              <a:ext uri="{FF2B5EF4-FFF2-40B4-BE49-F238E27FC236}">
                <a16:creationId xmlns:a16="http://schemas.microsoft.com/office/drawing/2014/main" id="{4BFCF797-FB1D-49FA-9796-9E5B9DE23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969317" y="1236923"/>
            <a:ext cx="1037129" cy="914400"/>
          </a:xfrm>
          <a:prstGeom prst="rect">
            <a:avLst/>
          </a:prstGeom>
        </p:spPr>
      </p:pic>
      <p:pic>
        <p:nvPicPr>
          <p:cNvPr id="31" name="Graphic 30" descr="Cursor with solid fill">
            <a:extLst>
              <a:ext uri="{FF2B5EF4-FFF2-40B4-BE49-F238E27FC236}">
                <a16:creationId xmlns:a16="http://schemas.microsoft.com/office/drawing/2014/main" id="{D72A7366-AF59-4101-A300-BF04A70129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52905">
            <a:off x="8014434" y="1054654"/>
            <a:ext cx="609577" cy="609577"/>
          </a:xfrm>
          <a:prstGeom prst="rect">
            <a:avLst/>
          </a:prstGeom>
        </p:spPr>
      </p:pic>
      <p:grpSp>
        <p:nvGrpSpPr>
          <p:cNvPr id="32" name="Graphic 3">
            <a:extLst>
              <a:ext uri="{FF2B5EF4-FFF2-40B4-BE49-F238E27FC236}">
                <a16:creationId xmlns:a16="http://schemas.microsoft.com/office/drawing/2014/main" id="{B0A78EEC-CA50-4B8B-9684-EFCD1A3F830B}"/>
              </a:ext>
            </a:extLst>
          </p:cNvPr>
          <p:cNvGrpSpPr/>
          <p:nvPr/>
        </p:nvGrpSpPr>
        <p:grpSpPr>
          <a:xfrm>
            <a:off x="10139989" y="3222538"/>
            <a:ext cx="926748" cy="965985"/>
            <a:chOff x="2463532" y="1854819"/>
            <a:chExt cx="1079822" cy="1232574"/>
          </a:xfrm>
        </p:grpSpPr>
        <p:sp>
          <p:nvSpPr>
            <p:cNvPr id="33" name="Freeform 1379">
              <a:extLst>
                <a:ext uri="{FF2B5EF4-FFF2-40B4-BE49-F238E27FC236}">
                  <a16:creationId xmlns:a16="http://schemas.microsoft.com/office/drawing/2014/main" id="{414859AA-54EF-46CA-B109-DB29BAC18580}"/>
                </a:ext>
              </a:extLst>
            </p:cNvPr>
            <p:cNvSpPr/>
            <p:nvPr/>
          </p:nvSpPr>
          <p:spPr>
            <a:xfrm>
              <a:off x="2463532" y="2012230"/>
              <a:ext cx="1079822" cy="1075163"/>
            </a:xfrm>
            <a:custGeom>
              <a:avLst/>
              <a:gdLst>
                <a:gd name="connsiteX0" fmla="*/ 1054346 w 1079822"/>
                <a:gd name="connsiteY0" fmla="*/ 496440 h 1075163"/>
                <a:gd name="connsiteX1" fmla="*/ 936407 w 1079822"/>
                <a:gd name="connsiteY1" fmla="*/ 493697 h 1075163"/>
                <a:gd name="connsiteX2" fmla="*/ 936407 w 1079822"/>
                <a:gd name="connsiteY2" fmla="*/ 202965 h 1075163"/>
                <a:gd name="connsiteX3" fmla="*/ 919950 w 1079822"/>
                <a:gd name="connsiteY3" fmla="*/ 186508 h 1075163"/>
                <a:gd name="connsiteX4" fmla="*/ 903494 w 1079822"/>
                <a:gd name="connsiteY4" fmla="*/ 202965 h 1075163"/>
                <a:gd name="connsiteX5" fmla="*/ 903494 w 1079822"/>
                <a:gd name="connsiteY5" fmla="*/ 518382 h 1075163"/>
                <a:gd name="connsiteX6" fmla="*/ 782812 w 1079822"/>
                <a:gd name="connsiteY6" fmla="*/ 600665 h 1075163"/>
                <a:gd name="connsiteX7" fmla="*/ 782812 w 1079822"/>
                <a:gd name="connsiteY7" fmla="*/ 79540 h 1075163"/>
                <a:gd name="connsiteX8" fmla="*/ 826696 w 1079822"/>
                <a:gd name="connsiteY8" fmla="*/ 35656 h 1075163"/>
                <a:gd name="connsiteX9" fmla="*/ 859610 w 1079822"/>
                <a:gd name="connsiteY9" fmla="*/ 35656 h 1075163"/>
                <a:gd name="connsiteX10" fmla="*/ 903494 w 1079822"/>
                <a:gd name="connsiteY10" fmla="*/ 79540 h 1075163"/>
                <a:gd name="connsiteX11" fmla="*/ 903494 w 1079822"/>
                <a:gd name="connsiteY11" fmla="*/ 131653 h 1075163"/>
                <a:gd name="connsiteX12" fmla="*/ 919950 w 1079822"/>
                <a:gd name="connsiteY12" fmla="*/ 148109 h 1075163"/>
                <a:gd name="connsiteX13" fmla="*/ 936407 w 1079822"/>
                <a:gd name="connsiteY13" fmla="*/ 131653 h 1075163"/>
                <a:gd name="connsiteX14" fmla="*/ 936407 w 1079822"/>
                <a:gd name="connsiteY14" fmla="*/ 79540 h 1075163"/>
                <a:gd name="connsiteX15" fmla="*/ 856867 w 1079822"/>
                <a:gd name="connsiteY15" fmla="*/ 0 h 1075163"/>
                <a:gd name="connsiteX16" fmla="*/ 823954 w 1079822"/>
                <a:gd name="connsiteY16" fmla="*/ 0 h 1075163"/>
                <a:gd name="connsiteX17" fmla="*/ 744413 w 1079822"/>
                <a:gd name="connsiteY17" fmla="*/ 79540 h 1075163"/>
                <a:gd name="connsiteX18" fmla="*/ 744413 w 1079822"/>
                <a:gd name="connsiteY18" fmla="*/ 614379 h 1075163"/>
                <a:gd name="connsiteX19" fmla="*/ 711500 w 1079822"/>
                <a:gd name="connsiteY19" fmla="*/ 619864 h 1075163"/>
                <a:gd name="connsiteX20" fmla="*/ 711500 w 1079822"/>
                <a:gd name="connsiteY20" fmla="*/ 249592 h 1075163"/>
                <a:gd name="connsiteX21" fmla="*/ 631960 w 1079822"/>
                <a:gd name="connsiteY21" fmla="*/ 170052 h 1075163"/>
                <a:gd name="connsiteX22" fmla="*/ 601789 w 1079822"/>
                <a:gd name="connsiteY22" fmla="*/ 170052 h 1075163"/>
                <a:gd name="connsiteX23" fmla="*/ 522249 w 1079822"/>
                <a:gd name="connsiteY23" fmla="*/ 249592 h 1075163"/>
                <a:gd name="connsiteX24" fmla="*/ 522249 w 1079822"/>
                <a:gd name="connsiteY24" fmla="*/ 430614 h 1075163"/>
                <a:gd name="connsiteX25" fmla="*/ 489336 w 1079822"/>
                <a:gd name="connsiteY25" fmla="*/ 447070 h 1075163"/>
                <a:gd name="connsiteX26" fmla="*/ 489336 w 1079822"/>
                <a:gd name="connsiteY26" fmla="*/ 386730 h 1075163"/>
                <a:gd name="connsiteX27" fmla="*/ 418024 w 1079822"/>
                <a:gd name="connsiteY27" fmla="*/ 315418 h 1075163"/>
                <a:gd name="connsiteX28" fmla="*/ 371397 w 1079822"/>
                <a:gd name="connsiteY28" fmla="*/ 315418 h 1075163"/>
                <a:gd name="connsiteX29" fmla="*/ 300085 w 1079822"/>
                <a:gd name="connsiteY29" fmla="*/ 386730 h 1075163"/>
                <a:gd name="connsiteX30" fmla="*/ 300085 w 1079822"/>
                <a:gd name="connsiteY30" fmla="*/ 548552 h 1075163"/>
                <a:gd name="connsiteX31" fmla="*/ 242487 w 1079822"/>
                <a:gd name="connsiteY31" fmla="*/ 578723 h 1075163"/>
                <a:gd name="connsiteX32" fmla="*/ 80663 w 1079822"/>
                <a:gd name="connsiteY32" fmla="*/ 625350 h 1075163"/>
                <a:gd name="connsiteX33" fmla="*/ 14837 w 1079822"/>
                <a:gd name="connsiteY33" fmla="*/ 677463 h 1075163"/>
                <a:gd name="connsiteX34" fmla="*/ 3866 w 1079822"/>
                <a:gd name="connsiteY34" fmla="*/ 759745 h 1075163"/>
                <a:gd name="connsiteX35" fmla="*/ 23066 w 1079822"/>
                <a:gd name="connsiteY35" fmla="*/ 828315 h 1075163"/>
                <a:gd name="connsiteX36" fmla="*/ 45007 w 1079822"/>
                <a:gd name="connsiteY36" fmla="*/ 842028 h 1075163"/>
                <a:gd name="connsiteX37" fmla="*/ 58721 w 1079822"/>
                <a:gd name="connsiteY37" fmla="*/ 820086 h 1075163"/>
                <a:gd name="connsiteX38" fmla="*/ 39522 w 1079822"/>
                <a:gd name="connsiteY38" fmla="*/ 751517 h 1075163"/>
                <a:gd name="connsiteX39" fmla="*/ 91635 w 1079822"/>
                <a:gd name="connsiteY39" fmla="*/ 658263 h 1075163"/>
                <a:gd name="connsiteX40" fmla="*/ 239744 w 1079822"/>
                <a:gd name="connsiteY40" fmla="*/ 617122 h 1075163"/>
                <a:gd name="connsiteX41" fmla="*/ 352198 w 1079822"/>
                <a:gd name="connsiteY41" fmla="*/ 913340 h 1075163"/>
                <a:gd name="connsiteX42" fmla="*/ 300085 w 1079822"/>
                <a:gd name="connsiteY42" fmla="*/ 1012080 h 1075163"/>
                <a:gd name="connsiteX43" fmla="*/ 187632 w 1079822"/>
                <a:gd name="connsiteY43" fmla="*/ 1036764 h 1075163"/>
                <a:gd name="connsiteX44" fmla="*/ 99863 w 1079822"/>
                <a:gd name="connsiteY44" fmla="*/ 984652 h 1075163"/>
                <a:gd name="connsiteX45" fmla="*/ 77921 w 1079822"/>
                <a:gd name="connsiteY45" fmla="*/ 896884 h 1075163"/>
                <a:gd name="connsiteX46" fmla="*/ 55979 w 1079822"/>
                <a:gd name="connsiteY46" fmla="*/ 883170 h 1075163"/>
                <a:gd name="connsiteX47" fmla="*/ 42265 w 1079822"/>
                <a:gd name="connsiteY47" fmla="*/ 905112 h 1075163"/>
                <a:gd name="connsiteX48" fmla="*/ 64207 w 1079822"/>
                <a:gd name="connsiteY48" fmla="*/ 992880 h 1075163"/>
                <a:gd name="connsiteX49" fmla="*/ 168432 w 1079822"/>
                <a:gd name="connsiteY49" fmla="*/ 1075163 h 1075163"/>
                <a:gd name="connsiteX50" fmla="*/ 305570 w 1079822"/>
                <a:gd name="connsiteY50" fmla="*/ 1047736 h 1075163"/>
                <a:gd name="connsiteX51" fmla="*/ 376882 w 1079822"/>
                <a:gd name="connsiteY51" fmla="*/ 992880 h 1075163"/>
                <a:gd name="connsiteX52" fmla="*/ 387853 w 1079822"/>
                <a:gd name="connsiteY52" fmla="*/ 918825 h 1075163"/>
                <a:gd name="connsiteX53" fmla="*/ 774584 w 1079822"/>
                <a:gd name="connsiteY53" fmla="*/ 825572 h 1075163"/>
                <a:gd name="connsiteX54" fmla="*/ 862352 w 1079822"/>
                <a:gd name="connsiteY54" fmla="*/ 781687 h 1075163"/>
                <a:gd name="connsiteX55" fmla="*/ 1051603 w 1079822"/>
                <a:gd name="connsiteY55" fmla="*/ 628093 h 1075163"/>
                <a:gd name="connsiteX56" fmla="*/ 1054346 w 1079822"/>
                <a:gd name="connsiteY56" fmla="*/ 496440 h 1075163"/>
                <a:gd name="connsiteX57" fmla="*/ 1054346 w 1079822"/>
                <a:gd name="connsiteY57" fmla="*/ 496440 h 1075163"/>
                <a:gd name="connsiteX58" fmla="*/ 599047 w 1079822"/>
                <a:gd name="connsiteY58" fmla="*/ 202965 h 1075163"/>
                <a:gd name="connsiteX59" fmla="*/ 629217 w 1079822"/>
                <a:gd name="connsiteY59" fmla="*/ 202965 h 1075163"/>
                <a:gd name="connsiteX60" fmla="*/ 673101 w 1079822"/>
                <a:gd name="connsiteY60" fmla="*/ 246849 h 1075163"/>
                <a:gd name="connsiteX61" fmla="*/ 673101 w 1079822"/>
                <a:gd name="connsiteY61" fmla="*/ 619864 h 1075163"/>
                <a:gd name="connsiteX62" fmla="*/ 560648 w 1079822"/>
                <a:gd name="connsiteY62" fmla="*/ 619864 h 1075163"/>
                <a:gd name="connsiteX63" fmla="*/ 557905 w 1079822"/>
                <a:gd name="connsiteY63" fmla="*/ 611636 h 1075163"/>
                <a:gd name="connsiteX64" fmla="*/ 590818 w 1079822"/>
                <a:gd name="connsiteY64" fmla="*/ 586951 h 1075163"/>
                <a:gd name="connsiteX65" fmla="*/ 648416 w 1079822"/>
                <a:gd name="connsiteY65" fmla="*/ 488212 h 1075163"/>
                <a:gd name="connsiteX66" fmla="*/ 620989 w 1079822"/>
                <a:gd name="connsiteY66" fmla="*/ 416900 h 1075163"/>
                <a:gd name="connsiteX67" fmla="*/ 552419 w 1079822"/>
                <a:gd name="connsiteY67" fmla="*/ 408672 h 1075163"/>
                <a:gd name="connsiteX68" fmla="*/ 552419 w 1079822"/>
                <a:gd name="connsiteY68" fmla="*/ 249592 h 1075163"/>
                <a:gd name="connsiteX69" fmla="*/ 599047 w 1079822"/>
                <a:gd name="connsiteY69" fmla="*/ 202965 h 1075163"/>
                <a:gd name="connsiteX70" fmla="*/ 599047 w 1079822"/>
                <a:gd name="connsiteY70" fmla="*/ 202965 h 1075163"/>
                <a:gd name="connsiteX71" fmla="*/ 332998 w 1079822"/>
                <a:gd name="connsiteY71" fmla="*/ 386730 h 1075163"/>
                <a:gd name="connsiteX72" fmla="*/ 368654 w 1079822"/>
                <a:gd name="connsiteY72" fmla="*/ 351074 h 1075163"/>
                <a:gd name="connsiteX73" fmla="*/ 415281 w 1079822"/>
                <a:gd name="connsiteY73" fmla="*/ 351074 h 1075163"/>
                <a:gd name="connsiteX74" fmla="*/ 450937 w 1079822"/>
                <a:gd name="connsiteY74" fmla="*/ 386730 h 1075163"/>
                <a:gd name="connsiteX75" fmla="*/ 450937 w 1079822"/>
                <a:gd name="connsiteY75" fmla="*/ 466270 h 1075163"/>
                <a:gd name="connsiteX76" fmla="*/ 330255 w 1079822"/>
                <a:gd name="connsiteY76" fmla="*/ 529353 h 1075163"/>
                <a:gd name="connsiteX77" fmla="*/ 332998 w 1079822"/>
                <a:gd name="connsiteY77" fmla="*/ 386730 h 1075163"/>
                <a:gd name="connsiteX78" fmla="*/ 332998 w 1079822"/>
                <a:gd name="connsiteY78" fmla="*/ 386730 h 1075163"/>
                <a:gd name="connsiteX79" fmla="*/ 1024176 w 1079822"/>
                <a:gd name="connsiteY79" fmla="*/ 595180 h 1075163"/>
                <a:gd name="connsiteX80" fmla="*/ 834924 w 1079822"/>
                <a:gd name="connsiteY80" fmla="*/ 748774 h 1075163"/>
                <a:gd name="connsiteX81" fmla="*/ 760870 w 1079822"/>
                <a:gd name="connsiteY81" fmla="*/ 784430 h 1075163"/>
                <a:gd name="connsiteX82" fmla="*/ 371397 w 1079822"/>
                <a:gd name="connsiteY82" fmla="*/ 880427 h 1075163"/>
                <a:gd name="connsiteX83" fmla="*/ 267172 w 1079822"/>
                <a:gd name="connsiteY83" fmla="*/ 600665 h 1075163"/>
                <a:gd name="connsiteX84" fmla="*/ 566133 w 1079822"/>
                <a:gd name="connsiteY84" fmla="*/ 441585 h 1075163"/>
                <a:gd name="connsiteX85" fmla="*/ 601789 w 1079822"/>
                <a:gd name="connsiteY85" fmla="*/ 444328 h 1075163"/>
                <a:gd name="connsiteX86" fmla="*/ 615503 w 1079822"/>
                <a:gd name="connsiteY86" fmla="*/ 479983 h 1075163"/>
                <a:gd name="connsiteX87" fmla="*/ 568876 w 1079822"/>
                <a:gd name="connsiteY87" fmla="*/ 559524 h 1075163"/>
                <a:gd name="connsiteX88" fmla="*/ 535963 w 1079822"/>
                <a:gd name="connsiteY88" fmla="*/ 584208 h 1075163"/>
                <a:gd name="connsiteX89" fmla="*/ 524992 w 1079822"/>
                <a:gd name="connsiteY89" fmla="*/ 628093 h 1075163"/>
                <a:gd name="connsiteX90" fmla="*/ 563391 w 1079822"/>
                <a:gd name="connsiteY90" fmla="*/ 655520 h 1075163"/>
                <a:gd name="connsiteX91" fmla="*/ 692301 w 1079822"/>
                <a:gd name="connsiteY91" fmla="*/ 655520 h 1075163"/>
                <a:gd name="connsiteX92" fmla="*/ 692301 w 1079822"/>
                <a:gd name="connsiteY92" fmla="*/ 655520 h 1075163"/>
                <a:gd name="connsiteX93" fmla="*/ 818468 w 1079822"/>
                <a:gd name="connsiteY93" fmla="*/ 614379 h 1075163"/>
                <a:gd name="connsiteX94" fmla="*/ 961092 w 1079822"/>
                <a:gd name="connsiteY94" fmla="*/ 512897 h 1075163"/>
                <a:gd name="connsiteX95" fmla="*/ 1024176 w 1079822"/>
                <a:gd name="connsiteY95" fmla="*/ 518382 h 1075163"/>
                <a:gd name="connsiteX96" fmla="*/ 1024176 w 1079822"/>
                <a:gd name="connsiteY96" fmla="*/ 595180 h 1075163"/>
                <a:gd name="connsiteX97" fmla="*/ 1024176 w 1079822"/>
                <a:gd name="connsiteY97" fmla="*/ 595180 h 10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79822" h="1075163">
                  <a:moveTo>
                    <a:pt x="1054346" y="496440"/>
                  </a:moveTo>
                  <a:cubicBezTo>
                    <a:pt x="999490" y="441585"/>
                    <a:pt x="936407" y="493697"/>
                    <a:pt x="936407" y="493697"/>
                  </a:cubicBezTo>
                  <a:lnTo>
                    <a:pt x="936407" y="202965"/>
                  </a:lnTo>
                  <a:cubicBezTo>
                    <a:pt x="936407" y="191993"/>
                    <a:pt x="928179" y="186508"/>
                    <a:pt x="919950" y="186508"/>
                  </a:cubicBezTo>
                  <a:cubicBezTo>
                    <a:pt x="908979" y="186508"/>
                    <a:pt x="903494" y="194736"/>
                    <a:pt x="903494" y="202965"/>
                  </a:cubicBezTo>
                  <a:lnTo>
                    <a:pt x="903494" y="518382"/>
                  </a:lnTo>
                  <a:cubicBezTo>
                    <a:pt x="903494" y="518382"/>
                    <a:pt x="818468" y="584208"/>
                    <a:pt x="782812" y="600665"/>
                  </a:cubicBezTo>
                  <a:lnTo>
                    <a:pt x="782812" y="79540"/>
                  </a:lnTo>
                  <a:cubicBezTo>
                    <a:pt x="782812" y="54855"/>
                    <a:pt x="802011" y="35656"/>
                    <a:pt x="826696" y="35656"/>
                  </a:cubicBezTo>
                  <a:lnTo>
                    <a:pt x="859610" y="35656"/>
                  </a:lnTo>
                  <a:cubicBezTo>
                    <a:pt x="884294" y="35656"/>
                    <a:pt x="903494" y="54855"/>
                    <a:pt x="903494" y="79540"/>
                  </a:cubicBezTo>
                  <a:lnTo>
                    <a:pt x="903494" y="131653"/>
                  </a:lnTo>
                  <a:cubicBezTo>
                    <a:pt x="903494" y="142624"/>
                    <a:pt x="911722" y="148109"/>
                    <a:pt x="919950" y="148109"/>
                  </a:cubicBezTo>
                  <a:cubicBezTo>
                    <a:pt x="930921" y="148109"/>
                    <a:pt x="936407" y="139881"/>
                    <a:pt x="936407" y="131653"/>
                  </a:cubicBezTo>
                  <a:lnTo>
                    <a:pt x="936407" y="79540"/>
                  </a:lnTo>
                  <a:cubicBezTo>
                    <a:pt x="936407" y="35656"/>
                    <a:pt x="900751" y="0"/>
                    <a:pt x="856867" y="0"/>
                  </a:cubicBezTo>
                  <a:lnTo>
                    <a:pt x="823954" y="0"/>
                  </a:lnTo>
                  <a:cubicBezTo>
                    <a:pt x="780069" y="0"/>
                    <a:pt x="744413" y="35656"/>
                    <a:pt x="744413" y="79540"/>
                  </a:cubicBezTo>
                  <a:lnTo>
                    <a:pt x="744413" y="614379"/>
                  </a:lnTo>
                  <a:cubicBezTo>
                    <a:pt x="733442" y="617122"/>
                    <a:pt x="722471" y="619864"/>
                    <a:pt x="711500" y="619864"/>
                  </a:cubicBezTo>
                  <a:lnTo>
                    <a:pt x="711500" y="249592"/>
                  </a:lnTo>
                  <a:cubicBezTo>
                    <a:pt x="711500" y="205707"/>
                    <a:pt x="675844" y="170052"/>
                    <a:pt x="631960" y="170052"/>
                  </a:cubicBezTo>
                  <a:lnTo>
                    <a:pt x="601789" y="170052"/>
                  </a:lnTo>
                  <a:cubicBezTo>
                    <a:pt x="557905" y="170052"/>
                    <a:pt x="522249" y="205707"/>
                    <a:pt x="522249" y="249592"/>
                  </a:cubicBezTo>
                  <a:lnTo>
                    <a:pt x="522249" y="430614"/>
                  </a:lnTo>
                  <a:lnTo>
                    <a:pt x="489336" y="447070"/>
                  </a:lnTo>
                  <a:lnTo>
                    <a:pt x="489336" y="386730"/>
                  </a:lnTo>
                  <a:cubicBezTo>
                    <a:pt x="489336" y="348331"/>
                    <a:pt x="456422" y="315418"/>
                    <a:pt x="418024" y="315418"/>
                  </a:cubicBezTo>
                  <a:lnTo>
                    <a:pt x="371397" y="315418"/>
                  </a:lnTo>
                  <a:cubicBezTo>
                    <a:pt x="332998" y="315418"/>
                    <a:pt x="300085" y="348331"/>
                    <a:pt x="300085" y="386730"/>
                  </a:cubicBezTo>
                  <a:lnTo>
                    <a:pt x="300085" y="548552"/>
                  </a:lnTo>
                  <a:lnTo>
                    <a:pt x="242487" y="578723"/>
                  </a:lnTo>
                  <a:lnTo>
                    <a:pt x="80663" y="625350"/>
                  </a:lnTo>
                  <a:cubicBezTo>
                    <a:pt x="53236" y="633578"/>
                    <a:pt x="28551" y="652778"/>
                    <a:pt x="14837" y="677463"/>
                  </a:cubicBezTo>
                  <a:cubicBezTo>
                    <a:pt x="1123" y="702147"/>
                    <a:pt x="-4362" y="732318"/>
                    <a:pt x="3866" y="759745"/>
                  </a:cubicBezTo>
                  <a:lnTo>
                    <a:pt x="23066" y="828315"/>
                  </a:lnTo>
                  <a:cubicBezTo>
                    <a:pt x="25808" y="836542"/>
                    <a:pt x="34036" y="842028"/>
                    <a:pt x="45007" y="842028"/>
                  </a:cubicBezTo>
                  <a:cubicBezTo>
                    <a:pt x="53236" y="839285"/>
                    <a:pt x="58721" y="831057"/>
                    <a:pt x="58721" y="820086"/>
                  </a:cubicBezTo>
                  <a:lnTo>
                    <a:pt x="39522" y="751517"/>
                  </a:lnTo>
                  <a:cubicBezTo>
                    <a:pt x="28551" y="710376"/>
                    <a:pt x="53236" y="669234"/>
                    <a:pt x="91635" y="658263"/>
                  </a:cubicBezTo>
                  <a:lnTo>
                    <a:pt x="239744" y="617122"/>
                  </a:lnTo>
                  <a:lnTo>
                    <a:pt x="352198" y="913340"/>
                  </a:lnTo>
                  <a:cubicBezTo>
                    <a:pt x="360426" y="932539"/>
                    <a:pt x="357683" y="990137"/>
                    <a:pt x="300085" y="1012080"/>
                  </a:cubicBezTo>
                  <a:lnTo>
                    <a:pt x="187632" y="1036764"/>
                  </a:lnTo>
                  <a:cubicBezTo>
                    <a:pt x="149233" y="1044993"/>
                    <a:pt x="110834" y="1023050"/>
                    <a:pt x="99863" y="984652"/>
                  </a:cubicBezTo>
                  <a:lnTo>
                    <a:pt x="77921" y="896884"/>
                  </a:lnTo>
                  <a:cubicBezTo>
                    <a:pt x="75178" y="888655"/>
                    <a:pt x="66950" y="883170"/>
                    <a:pt x="55979" y="883170"/>
                  </a:cubicBezTo>
                  <a:cubicBezTo>
                    <a:pt x="47750" y="885912"/>
                    <a:pt x="42265" y="894141"/>
                    <a:pt x="42265" y="905112"/>
                  </a:cubicBezTo>
                  <a:lnTo>
                    <a:pt x="64207" y="992880"/>
                  </a:lnTo>
                  <a:cubicBezTo>
                    <a:pt x="77921" y="1042250"/>
                    <a:pt x="121805" y="1075163"/>
                    <a:pt x="168432" y="1075163"/>
                  </a:cubicBezTo>
                  <a:cubicBezTo>
                    <a:pt x="204088" y="1075163"/>
                    <a:pt x="305570" y="1047736"/>
                    <a:pt x="305570" y="1047736"/>
                  </a:cubicBezTo>
                  <a:cubicBezTo>
                    <a:pt x="335741" y="1039507"/>
                    <a:pt x="363169" y="1020308"/>
                    <a:pt x="376882" y="992880"/>
                  </a:cubicBezTo>
                  <a:cubicBezTo>
                    <a:pt x="387853" y="970938"/>
                    <a:pt x="393339" y="943510"/>
                    <a:pt x="387853" y="918825"/>
                  </a:cubicBezTo>
                  <a:lnTo>
                    <a:pt x="774584" y="825572"/>
                  </a:lnTo>
                  <a:cubicBezTo>
                    <a:pt x="807497" y="817343"/>
                    <a:pt x="837667" y="803629"/>
                    <a:pt x="862352" y="781687"/>
                  </a:cubicBezTo>
                  <a:lnTo>
                    <a:pt x="1051603" y="628093"/>
                  </a:lnTo>
                  <a:cubicBezTo>
                    <a:pt x="1103716" y="570495"/>
                    <a:pt x="1070803" y="512897"/>
                    <a:pt x="1054346" y="496440"/>
                  </a:cubicBezTo>
                  <a:lnTo>
                    <a:pt x="1054346" y="496440"/>
                  </a:lnTo>
                  <a:close/>
                  <a:moveTo>
                    <a:pt x="599047" y="202965"/>
                  </a:moveTo>
                  <a:lnTo>
                    <a:pt x="629217" y="202965"/>
                  </a:lnTo>
                  <a:cubicBezTo>
                    <a:pt x="653902" y="202965"/>
                    <a:pt x="673101" y="222164"/>
                    <a:pt x="673101" y="246849"/>
                  </a:cubicBezTo>
                  <a:lnTo>
                    <a:pt x="673101" y="619864"/>
                  </a:lnTo>
                  <a:lnTo>
                    <a:pt x="560648" y="619864"/>
                  </a:lnTo>
                  <a:cubicBezTo>
                    <a:pt x="549677" y="619864"/>
                    <a:pt x="557905" y="614379"/>
                    <a:pt x="557905" y="611636"/>
                  </a:cubicBezTo>
                  <a:lnTo>
                    <a:pt x="590818" y="586951"/>
                  </a:lnTo>
                  <a:cubicBezTo>
                    <a:pt x="620989" y="562266"/>
                    <a:pt x="640188" y="529353"/>
                    <a:pt x="648416" y="488212"/>
                  </a:cubicBezTo>
                  <a:cubicBezTo>
                    <a:pt x="653902" y="460784"/>
                    <a:pt x="642931" y="433357"/>
                    <a:pt x="620989" y="416900"/>
                  </a:cubicBezTo>
                  <a:cubicBezTo>
                    <a:pt x="601789" y="400443"/>
                    <a:pt x="574362" y="397701"/>
                    <a:pt x="552419" y="408672"/>
                  </a:cubicBezTo>
                  <a:lnTo>
                    <a:pt x="552419" y="249592"/>
                  </a:lnTo>
                  <a:cubicBezTo>
                    <a:pt x="555162" y="224907"/>
                    <a:pt x="574362" y="202965"/>
                    <a:pt x="599047" y="202965"/>
                  </a:cubicBezTo>
                  <a:lnTo>
                    <a:pt x="599047" y="202965"/>
                  </a:lnTo>
                  <a:close/>
                  <a:moveTo>
                    <a:pt x="332998" y="386730"/>
                  </a:moveTo>
                  <a:cubicBezTo>
                    <a:pt x="332998" y="367530"/>
                    <a:pt x="349455" y="351074"/>
                    <a:pt x="368654" y="351074"/>
                  </a:cubicBezTo>
                  <a:lnTo>
                    <a:pt x="415281" y="351074"/>
                  </a:lnTo>
                  <a:cubicBezTo>
                    <a:pt x="434481" y="351074"/>
                    <a:pt x="450937" y="367530"/>
                    <a:pt x="450937" y="386730"/>
                  </a:cubicBezTo>
                  <a:lnTo>
                    <a:pt x="450937" y="466270"/>
                  </a:lnTo>
                  <a:lnTo>
                    <a:pt x="330255" y="529353"/>
                  </a:lnTo>
                  <a:lnTo>
                    <a:pt x="332998" y="386730"/>
                  </a:lnTo>
                  <a:lnTo>
                    <a:pt x="332998" y="386730"/>
                  </a:lnTo>
                  <a:close/>
                  <a:moveTo>
                    <a:pt x="1024176" y="595180"/>
                  </a:moveTo>
                  <a:lnTo>
                    <a:pt x="834924" y="748774"/>
                  </a:lnTo>
                  <a:cubicBezTo>
                    <a:pt x="812982" y="765231"/>
                    <a:pt x="788297" y="778945"/>
                    <a:pt x="760870" y="784430"/>
                  </a:cubicBezTo>
                  <a:lnTo>
                    <a:pt x="371397" y="880427"/>
                  </a:lnTo>
                  <a:lnTo>
                    <a:pt x="267172" y="600665"/>
                  </a:lnTo>
                  <a:lnTo>
                    <a:pt x="566133" y="441585"/>
                  </a:lnTo>
                  <a:cubicBezTo>
                    <a:pt x="577104" y="436099"/>
                    <a:pt x="590818" y="436099"/>
                    <a:pt x="601789" y="444328"/>
                  </a:cubicBezTo>
                  <a:cubicBezTo>
                    <a:pt x="612761" y="452556"/>
                    <a:pt x="618246" y="466270"/>
                    <a:pt x="615503" y="479983"/>
                  </a:cubicBezTo>
                  <a:cubicBezTo>
                    <a:pt x="607275" y="512897"/>
                    <a:pt x="593561" y="540325"/>
                    <a:pt x="568876" y="559524"/>
                  </a:cubicBezTo>
                  <a:lnTo>
                    <a:pt x="535963" y="584208"/>
                  </a:lnTo>
                  <a:cubicBezTo>
                    <a:pt x="522249" y="595180"/>
                    <a:pt x="516764" y="611636"/>
                    <a:pt x="524992" y="628093"/>
                  </a:cubicBezTo>
                  <a:cubicBezTo>
                    <a:pt x="530478" y="644549"/>
                    <a:pt x="544191" y="655520"/>
                    <a:pt x="563391" y="655520"/>
                  </a:cubicBezTo>
                  <a:lnTo>
                    <a:pt x="692301" y="655520"/>
                  </a:lnTo>
                  <a:lnTo>
                    <a:pt x="692301" y="655520"/>
                  </a:lnTo>
                  <a:cubicBezTo>
                    <a:pt x="738928" y="655520"/>
                    <a:pt x="782812" y="641807"/>
                    <a:pt x="818468" y="614379"/>
                  </a:cubicBezTo>
                  <a:lnTo>
                    <a:pt x="961092" y="512897"/>
                  </a:lnTo>
                  <a:cubicBezTo>
                    <a:pt x="980291" y="499183"/>
                    <a:pt x="1007719" y="501926"/>
                    <a:pt x="1024176" y="518382"/>
                  </a:cubicBezTo>
                  <a:cubicBezTo>
                    <a:pt x="1037889" y="532096"/>
                    <a:pt x="1057089" y="562266"/>
                    <a:pt x="1024176" y="595180"/>
                  </a:cubicBezTo>
                  <a:lnTo>
                    <a:pt x="1024176" y="5951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1380">
              <a:extLst>
                <a:ext uri="{FF2B5EF4-FFF2-40B4-BE49-F238E27FC236}">
                  <a16:creationId xmlns:a16="http://schemas.microsoft.com/office/drawing/2014/main" id="{15AE963F-19B8-473D-B954-1B8E4352FFAA}"/>
                </a:ext>
              </a:extLst>
            </p:cNvPr>
            <p:cNvSpPr/>
            <p:nvPr/>
          </p:nvSpPr>
          <p:spPr>
            <a:xfrm>
              <a:off x="2463532" y="1854819"/>
              <a:ext cx="718605" cy="569468"/>
            </a:xfrm>
            <a:custGeom>
              <a:avLst/>
              <a:gdLst>
                <a:gd name="connsiteX0" fmla="*/ 93254 w 718605"/>
                <a:gd name="connsiteY0" fmla="*/ 554038 h 569469"/>
                <a:gd name="connsiteX1" fmla="*/ 348332 w 718605"/>
                <a:gd name="connsiteY1" fmla="*/ 296218 h 569469"/>
                <a:gd name="connsiteX2" fmla="*/ 405930 w 718605"/>
                <a:gd name="connsiteY2" fmla="*/ 326389 h 569469"/>
                <a:gd name="connsiteX3" fmla="*/ 469013 w 718605"/>
                <a:gd name="connsiteY3" fmla="*/ 318160 h 569469"/>
                <a:gd name="connsiteX4" fmla="*/ 608895 w 718605"/>
                <a:gd name="connsiteY4" fmla="*/ 183765 h 569469"/>
                <a:gd name="connsiteX5" fmla="*/ 663750 w 718605"/>
                <a:gd name="connsiteY5" fmla="*/ 252334 h 569469"/>
                <a:gd name="connsiteX6" fmla="*/ 718605 w 718605"/>
                <a:gd name="connsiteY6" fmla="*/ 197479 h 569469"/>
                <a:gd name="connsiteX7" fmla="*/ 718605 w 718605"/>
                <a:gd name="connsiteY7" fmla="*/ 54855 h 569469"/>
                <a:gd name="connsiteX8" fmla="*/ 718605 w 718605"/>
                <a:gd name="connsiteY8" fmla="*/ 54855 h 569469"/>
                <a:gd name="connsiteX9" fmla="*/ 663750 w 718605"/>
                <a:gd name="connsiteY9" fmla="*/ 0 h 569469"/>
                <a:gd name="connsiteX10" fmla="*/ 523869 w 718605"/>
                <a:gd name="connsiteY10" fmla="*/ 0 h 569469"/>
                <a:gd name="connsiteX11" fmla="*/ 469013 w 718605"/>
                <a:gd name="connsiteY11" fmla="*/ 54855 h 569469"/>
                <a:gd name="connsiteX12" fmla="*/ 529354 w 718605"/>
                <a:gd name="connsiteY12" fmla="*/ 109710 h 569469"/>
                <a:gd name="connsiteX13" fmla="*/ 422386 w 718605"/>
                <a:gd name="connsiteY13" fmla="*/ 211193 h 569469"/>
                <a:gd name="connsiteX14" fmla="*/ 364788 w 718605"/>
                <a:gd name="connsiteY14" fmla="*/ 181022 h 569469"/>
                <a:gd name="connsiteX15" fmla="*/ 301704 w 718605"/>
                <a:gd name="connsiteY15" fmla="*/ 191993 h 569469"/>
                <a:gd name="connsiteX16" fmla="*/ 16457 w 718605"/>
                <a:gd name="connsiteY16" fmla="*/ 477240 h 569469"/>
                <a:gd name="connsiteX17" fmla="*/ 16457 w 718605"/>
                <a:gd name="connsiteY17" fmla="*/ 554038 h 569469"/>
                <a:gd name="connsiteX18" fmla="*/ 93254 w 718605"/>
                <a:gd name="connsiteY18" fmla="*/ 554038 h 569469"/>
                <a:gd name="connsiteX19" fmla="*/ 93254 w 718605"/>
                <a:gd name="connsiteY19" fmla="*/ 554038 h 569469"/>
                <a:gd name="connsiteX20" fmla="*/ 41141 w 718605"/>
                <a:gd name="connsiteY20" fmla="*/ 501925 h 569469"/>
                <a:gd name="connsiteX21" fmla="*/ 326389 w 718605"/>
                <a:gd name="connsiteY21" fmla="*/ 216678 h 569469"/>
                <a:gd name="connsiteX22" fmla="*/ 348332 w 718605"/>
                <a:gd name="connsiteY22" fmla="*/ 213935 h 569469"/>
                <a:gd name="connsiteX23" fmla="*/ 416901 w 718605"/>
                <a:gd name="connsiteY23" fmla="*/ 249591 h 569469"/>
                <a:gd name="connsiteX24" fmla="*/ 436100 w 718605"/>
                <a:gd name="connsiteY24" fmla="*/ 246849 h 569469"/>
                <a:gd name="connsiteX25" fmla="*/ 584209 w 718605"/>
                <a:gd name="connsiteY25" fmla="*/ 104225 h 569469"/>
                <a:gd name="connsiteX26" fmla="*/ 589695 w 718605"/>
                <a:gd name="connsiteY26" fmla="*/ 85025 h 569469"/>
                <a:gd name="connsiteX27" fmla="*/ 573239 w 718605"/>
                <a:gd name="connsiteY27" fmla="*/ 74054 h 569469"/>
                <a:gd name="connsiteX28" fmla="*/ 523869 w 718605"/>
                <a:gd name="connsiteY28" fmla="*/ 74054 h 569469"/>
                <a:gd name="connsiteX29" fmla="*/ 504669 w 718605"/>
                <a:gd name="connsiteY29" fmla="*/ 54855 h 569469"/>
                <a:gd name="connsiteX30" fmla="*/ 523869 w 718605"/>
                <a:gd name="connsiteY30" fmla="*/ 35656 h 569469"/>
                <a:gd name="connsiteX31" fmla="*/ 663750 w 718605"/>
                <a:gd name="connsiteY31" fmla="*/ 35656 h 569469"/>
                <a:gd name="connsiteX32" fmla="*/ 682949 w 718605"/>
                <a:gd name="connsiteY32" fmla="*/ 54855 h 569469"/>
                <a:gd name="connsiteX33" fmla="*/ 682949 w 718605"/>
                <a:gd name="connsiteY33" fmla="*/ 54855 h 569469"/>
                <a:gd name="connsiteX34" fmla="*/ 682949 w 718605"/>
                <a:gd name="connsiteY34" fmla="*/ 197479 h 569469"/>
                <a:gd name="connsiteX35" fmla="*/ 663750 w 718605"/>
                <a:gd name="connsiteY35" fmla="*/ 216678 h 569469"/>
                <a:gd name="connsiteX36" fmla="*/ 644550 w 718605"/>
                <a:gd name="connsiteY36" fmla="*/ 197479 h 569469"/>
                <a:gd name="connsiteX37" fmla="*/ 644550 w 718605"/>
                <a:gd name="connsiteY37" fmla="*/ 142624 h 569469"/>
                <a:gd name="connsiteX38" fmla="*/ 633579 w 718605"/>
                <a:gd name="connsiteY38" fmla="*/ 126167 h 569469"/>
                <a:gd name="connsiteX39" fmla="*/ 614380 w 718605"/>
                <a:gd name="connsiteY39" fmla="*/ 128910 h 569469"/>
                <a:gd name="connsiteX40" fmla="*/ 444329 w 718605"/>
                <a:gd name="connsiteY40" fmla="*/ 290733 h 569469"/>
                <a:gd name="connsiteX41" fmla="*/ 422386 w 718605"/>
                <a:gd name="connsiteY41" fmla="*/ 293475 h 569469"/>
                <a:gd name="connsiteX42" fmla="*/ 353817 w 718605"/>
                <a:gd name="connsiteY42" fmla="*/ 257819 h 569469"/>
                <a:gd name="connsiteX43" fmla="*/ 331875 w 718605"/>
                <a:gd name="connsiteY43" fmla="*/ 260562 h 569469"/>
                <a:gd name="connsiteX44" fmla="*/ 65827 w 718605"/>
                <a:gd name="connsiteY44" fmla="*/ 529353 h 569469"/>
                <a:gd name="connsiteX45" fmla="*/ 38399 w 718605"/>
                <a:gd name="connsiteY45" fmla="*/ 529353 h 569469"/>
                <a:gd name="connsiteX46" fmla="*/ 41141 w 718605"/>
                <a:gd name="connsiteY46" fmla="*/ 501925 h 569469"/>
                <a:gd name="connsiteX47" fmla="*/ 41141 w 718605"/>
                <a:gd name="connsiteY47" fmla="*/ 501925 h 56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18605" h="569469">
                  <a:moveTo>
                    <a:pt x="93254" y="554038"/>
                  </a:moveTo>
                  <a:lnTo>
                    <a:pt x="348332" y="296218"/>
                  </a:lnTo>
                  <a:lnTo>
                    <a:pt x="405930" y="326389"/>
                  </a:lnTo>
                  <a:cubicBezTo>
                    <a:pt x="427872" y="337359"/>
                    <a:pt x="452557" y="334617"/>
                    <a:pt x="469013" y="318160"/>
                  </a:cubicBezTo>
                  <a:lnTo>
                    <a:pt x="608895" y="183765"/>
                  </a:lnTo>
                  <a:cubicBezTo>
                    <a:pt x="608895" y="183765"/>
                    <a:pt x="606152" y="252334"/>
                    <a:pt x="663750" y="252334"/>
                  </a:cubicBezTo>
                  <a:cubicBezTo>
                    <a:pt x="693920" y="252334"/>
                    <a:pt x="718605" y="227649"/>
                    <a:pt x="718605" y="197479"/>
                  </a:cubicBezTo>
                  <a:lnTo>
                    <a:pt x="718605" y="54855"/>
                  </a:lnTo>
                  <a:cubicBezTo>
                    <a:pt x="718605" y="54855"/>
                    <a:pt x="718605" y="54855"/>
                    <a:pt x="718605" y="54855"/>
                  </a:cubicBezTo>
                  <a:cubicBezTo>
                    <a:pt x="718605" y="16456"/>
                    <a:pt x="691178" y="0"/>
                    <a:pt x="663750" y="0"/>
                  </a:cubicBezTo>
                  <a:lnTo>
                    <a:pt x="523869" y="0"/>
                  </a:lnTo>
                  <a:cubicBezTo>
                    <a:pt x="493698" y="0"/>
                    <a:pt x="469013" y="24685"/>
                    <a:pt x="469013" y="54855"/>
                  </a:cubicBezTo>
                  <a:cubicBezTo>
                    <a:pt x="469013" y="115196"/>
                    <a:pt x="529354" y="109710"/>
                    <a:pt x="529354" y="109710"/>
                  </a:cubicBezTo>
                  <a:lnTo>
                    <a:pt x="422386" y="211193"/>
                  </a:lnTo>
                  <a:lnTo>
                    <a:pt x="364788" y="181022"/>
                  </a:lnTo>
                  <a:cubicBezTo>
                    <a:pt x="342846" y="170051"/>
                    <a:pt x="318161" y="172794"/>
                    <a:pt x="301704" y="191993"/>
                  </a:cubicBezTo>
                  <a:lnTo>
                    <a:pt x="16457" y="477240"/>
                  </a:lnTo>
                  <a:cubicBezTo>
                    <a:pt x="-5486" y="499183"/>
                    <a:pt x="-5486" y="532096"/>
                    <a:pt x="16457" y="554038"/>
                  </a:cubicBezTo>
                  <a:cubicBezTo>
                    <a:pt x="24685" y="562266"/>
                    <a:pt x="60341" y="584208"/>
                    <a:pt x="93254" y="554038"/>
                  </a:cubicBezTo>
                  <a:lnTo>
                    <a:pt x="93254" y="554038"/>
                  </a:lnTo>
                  <a:close/>
                  <a:moveTo>
                    <a:pt x="41141" y="501925"/>
                  </a:moveTo>
                  <a:lnTo>
                    <a:pt x="326389" y="216678"/>
                  </a:lnTo>
                  <a:cubicBezTo>
                    <a:pt x="329132" y="213935"/>
                    <a:pt x="334618" y="205707"/>
                    <a:pt x="348332" y="213935"/>
                  </a:cubicBezTo>
                  <a:lnTo>
                    <a:pt x="416901" y="249591"/>
                  </a:lnTo>
                  <a:cubicBezTo>
                    <a:pt x="422386" y="252334"/>
                    <a:pt x="430615" y="252334"/>
                    <a:pt x="436100" y="246849"/>
                  </a:cubicBezTo>
                  <a:lnTo>
                    <a:pt x="584209" y="104225"/>
                  </a:lnTo>
                  <a:cubicBezTo>
                    <a:pt x="589695" y="98739"/>
                    <a:pt x="589695" y="90511"/>
                    <a:pt x="589695" y="85025"/>
                  </a:cubicBezTo>
                  <a:cubicBezTo>
                    <a:pt x="586952" y="79540"/>
                    <a:pt x="581467" y="74054"/>
                    <a:pt x="573239" y="74054"/>
                  </a:cubicBezTo>
                  <a:lnTo>
                    <a:pt x="523869" y="74054"/>
                  </a:lnTo>
                  <a:cubicBezTo>
                    <a:pt x="512898" y="74054"/>
                    <a:pt x="504669" y="65826"/>
                    <a:pt x="504669" y="54855"/>
                  </a:cubicBezTo>
                  <a:cubicBezTo>
                    <a:pt x="504669" y="43884"/>
                    <a:pt x="512898" y="35656"/>
                    <a:pt x="523869" y="35656"/>
                  </a:cubicBezTo>
                  <a:lnTo>
                    <a:pt x="663750" y="35656"/>
                  </a:lnTo>
                  <a:cubicBezTo>
                    <a:pt x="669235" y="35656"/>
                    <a:pt x="682949" y="35656"/>
                    <a:pt x="682949" y="54855"/>
                  </a:cubicBezTo>
                  <a:cubicBezTo>
                    <a:pt x="682949" y="54855"/>
                    <a:pt x="682949" y="54855"/>
                    <a:pt x="682949" y="54855"/>
                  </a:cubicBezTo>
                  <a:lnTo>
                    <a:pt x="682949" y="197479"/>
                  </a:lnTo>
                  <a:cubicBezTo>
                    <a:pt x="682949" y="208450"/>
                    <a:pt x="674721" y="216678"/>
                    <a:pt x="663750" y="216678"/>
                  </a:cubicBezTo>
                  <a:cubicBezTo>
                    <a:pt x="652779" y="216678"/>
                    <a:pt x="644550" y="208450"/>
                    <a:pt x="644550" y="197479"/>
                  </a:cubicBezTo>
                  <a:lnTo>
                    <a:pt x="644550" y="142624"/>
                  </a:lnTo>
                  <a:cubicBezTo>
                    <a:pt x="644550" y="134395"/>
                    <a:pt x="639065" y="128910"/>
                    <a:pt x="633579" y="126167"/>
                  </a:cubicBezTo>
                  <a:cubicBezTo>
                    <a:pt x="628094" y="123424"/>
                    <a:pt x="619866" y="123424"/>
                    <a:pt x="614380" y="128910"/>
                  </a:cubicBezTo>
                  <a:lnTo>
                    <a:pt x="444329" y="290733"/>
                  </a:lnTo>
                  <a:cubicBezTo>
                    <a:pt x="438843" y="296218"/>
                    <a:pt x="430615" y="298961"/>
                    <a:pt x="422386" y="293475"/>
                  </a:cubicBezTo>
                  <a:lnTo>
                    <a:pt x="353817" y="257819"/>
                  </a:lnTo>
                  <a:cubicBezTo>
                    <a:pt x="348332" y="255077"/>
                    <a:pt x="337360" y="255077"/>
                    <a:pt x="331875" y="260562"/>
                  </a:cubicBezTo>
                  <a:lnTo>
                    <a:pt x="65827" y="529353"/>
                  </a:lnTo>
                  <a:cubicBezTo>
                    <a:pt x="54855" y="540324"/>
                    <a:pt x="43884" y="532096"/>
                    <a:pt x="38399" y="529353"/>
                  </a:cubicBezTo>
                  <a:cubicBezTo>
                    <a:pt x="32913" y="521125"/>
                    <a:pt x="32913" y="510154"/>
                    <a:pt x="41141" y="501925"/>
                  </a:cubicBezTo>
                  <a:lnTo>
                    <a:pt x="41141" y="501925"/>
                  </a:lnTo>
                  <a:close/>
                </a:path>
              </a:pathLst>
            </a:custGeom>
            <a:solidFill>
              <a:srgbClr val="02BBE3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E8F9277-8A26-434A-B8B3-540313C25739}"/>
              </a:ext>
            </a:extLst>
          </p:cNvPr>
          <p:cNvSpPr txBox="1"/>
          <p:nvPr/>
        </p:nvSpPr>
        <p:spPr>
          <a:xfrm>
            <a:off x="401440" y="5371383"/>
            <a:ext cx="9113916" cy="1323439"/>
          </a:xfrm>
          <a:prstGeom prst="rect">
            <a:avLst/>
          </a:prstGeom>
          <a:noFill/>
          <a:ln>
            <a:solidFill>
              <a:srgbClr val="1188A3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venirNext"/>
              </a:rPr>
              <a:t>Positionierungsaussagen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sind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venirNext"/>
              </a:rPr>
              <a:t>interne </a:t>
            </a:r>
            <a:r>
              <a:rPr lang="en-US" sz="2000" b="1" dirty="0" err="1">
                <a:solidFill>
                  <a:srgbClr val="000000"/>
                </a:solidFill>
                <a:latin typeface="AvenirNext"/>
              </a:rPr>
              <a:t>Instrumente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, die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Vermarktern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helfen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ihre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u="sng" dirty="0">
                <a:solidFill>
                  <a:srgbClr val="000000"/>
                </a:solidFill>
                <a:latin typeface="AvenirNext"/>
              </a:rPr>
              <a:t>Buyer Personas 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auf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relevante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Weise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anzusprechen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. Sie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sind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ein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Muss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für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jede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Positionierungsstrategie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weil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sie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eine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klare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Vision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für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Ihre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AvenirNext"/>
              </a:rPr>
              <a:t>Marke</a:t>
            </a:r>
            <a:r>
              <a:rPr lang="en-US" sz="2000" u="sng" dirty="0">
                <a:solidFill>
                  <a:srgbClr val="000000"/>
                </a:solidFill>
                <a:latin typeface="AvenirNex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Next"/>
              </a:rPr>
              <a:t>schaffen</a:t>
            </a:r>
            <a:r>
              <a:rPr lang="en-US" sz="2000" dirty="0">
                <a:solidFill>
                  <a:srgbClr val="000000"/>
                </a:solidFill>
                <a:latin typeface="AvenirNex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3604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B29FA-C66F-4603-AE3F-60C07640BB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736" y="1852618"/>
            <a:ext cx="11105352" cy="40554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/>
              <a:t>Verfassen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b="1" dirty="0" err="1"/>
              <a:t>Positionierungserklärung</a:t>
            </a:r>
            <a:r>
              <a:rPr lang="en-US" dirty="0"/>
              <a:t>. </a:t>
            </a:r>
            <a:r>
              <a:rPr lang="en-US" dirty="0" err="1"/>
              <a:t>Nutzen</a:t>
            </a:r>
            <a:r>
              <a:rPr lang="en-US" dirty="0"/>
              <a:t> Sie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Vorlagen</a:t>
            </a:r>
            <a:r>
              <a:rPr lang="en-US" dirty="0"/>
              <a:t>, die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dabei</a:t>
            </a:r>
            <a:r>
              <a:rPr lang="en-US" dirty="0"/>
              <a:t> </a:t>
            </a:r>
            <a:r>
              <a:rPr lang="en-US" dirty="0" err="1"/>
              <a:t>helfen</a:t>
            </a:r>
            <a:r>
              <a:rPr lang="en-US" dirty="0"/>
              <a:t>.</a:t>
            </a:r>
          </a:p>
          <a:p>
            <a:r>
              <a:rPr lang="en-US" dirty="0" err="1"/>
              <a:t>Wenn</a:t>
            </a:r>
            <a:r>
              <a:rPr lang="en-US" dirty="0"/>
              <a:t> Sie den </a:t>
            </a:r>
            <a:r>
              <a:rPr lang="en-US" dirty="0" err="1"/>
              <a:t>Entwurf</a:t>
            </a:r>
            <a:r>
              <a:rPr lang="en-US" dirty="0"/>
              <a:t> </a:t>
            </a:r>
            <a:r>
              <a:rPr lang="en-US" dirty="0" err="1"/>
              <a:t>fertiggestellt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es </a:t>
            </a:r>
            <a:r>
              <a:rPr lang="en-US" dirty="0" err="1"/>
              <a:t>einfacher</a:t>
            </a:r>
            <a:r>
              <a:rPr lang="en-US" dirty="0"/>
              <a:t>,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Tonfall</a:t>
            </a:r>
            <a:r>
              <a:rPr lang="en-US" dirty="0"/>
              <a:t> </a:t>
            </a:r>
            <a:r>
              <a:rPr lang="en-US" dirty="0" err="1"/>
              <a:t>anzupassen</a:t>
            </a:r>
            <a:r>
              <a:rPr lang="en-US" dirty="0"/>
              <a:t> und </a:t>
            </a:r>
            <a:r>
              <a:rPr lang="en-US" dirty="0" err="1"/>
              <a:t>entsprechend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r>
              <a:rPr lang="en-US" dirty="0" err="1"/>
              <a:t>Vorlagen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Positionierungserklärungen</a:t>
            </a:r>
            <a:r>
              <a:rPr lang="en-US" dirty="0"/>
              <a:t>:</a:t>
            </a:r>
          </a:p>
          <a:p>
            <a:r>
              <a:rPr lang="en-US" dirty="0"/>
              <a:t>Vorlage 1</a:t>
            </a:r>
          </a:p>
          <a:p>
            <a:r>
              <a:rPr lang="en-US" dirty="0" err="1">
                <a:solidFill>
                  <a:srgbClr val="2D2D2D"/>
                </a:solidFill>
              </a:rPr>
              <a:t>Für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Zielmarkt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], </a:t>
            </a:r>
            <a:r>
              <a:rPr lang="en-US" dirty="0">
                <a:solidFill>
                  <a:srgbClr val="2D2D2D"/>
                </a:solidFill>
              </a:rPr>
              <a:t>der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Bedarfsbeschreibung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 err="1">
                <a:solidFill>
                  <a:srgbClr val="2D2D2D"/>
                </a:solidFill>
              </a:rPr>
              <a:t>ist</a:t>
            </a:r>
            <a:r>
              <a:rPr lang="en-US" dirty="0">
                <a:solidFill>
                  <a:srgbClr val="2D2D2D"/>
                </a:solidFill>
              </a:rPr>
              <a:t> das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Produkt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oder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Dienstleistung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US" dirty="0" err="1">
                <a:solidFill>
                  <a:srgbClr val="2D2D2D"/>
                </a:solidFill>
              </a:rPr>
              <a:t>ein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Produkttyp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>
                <a:solidFill>
                  <a:srgbClr val="2D2D2D"/>
                </a:solidFill>
              </a:rPr>
              <a:t>, der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Hauptnutzen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]. </a:t>
            </a:r>
            <a:r>
              <a:rPr lang="en-US" dirty="0" err="1">
                <a:solidFill>
                  <a:srgbClr val="2D2D2D"/>
                </a:solidFill>
              </a:rPr>
              <a:t>Im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 err="1">
                <a:solidFill>
                  <a:srgbClr val="2D2D2D"/>
                </a:solidFill>
              </a:rPr>
              <a:t>Gegensatz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 err="1">
                <a:solidFill>
                  <a:srgbClr val="2D2D2D"/>
                </a:solidFill>
              </a:rPr>
              <a:t>zu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Hauptwettbewerber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US" dirty="0" err="1">
                <a:solidFill>
                  <a:srgbClr val="2D2D2D"/>
                </a:solidFill>
              </a:rPr>
              <a:t>ist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 err="1">
                <a:solidFill>
                  <a:srgbClr val="2D2D2D"/>
                </a:solidFill>
              </a:rPr>
              <a:t>unser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 err="1">
                <a:solidFill>
                  <a:srgbClr val="2D2D2D"/>
                </a:solidFill>
              </a:rPr>
              <a:t>Produkt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Differenzierungsaussage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>
                <a:solidFill>
                  <a:srgbClr val="2D2D2D"/>
                </a:solidFill>
              </a:rPr>
              <a:t>.</a:t>
            </a:r>
          </a:p>
          <a:p>
            <a:r>
              <a:rPr lang="en-US" dirty="0">
                <a:solidFill>
                  <a:srgbClr val="2D2D2D"/>
                </a:solidFill>
              </a:rPr>
              <a:t>Vorlage 2</a:t>
            </a:r>
          </a:p>
          <a:p>
            <a:r>
              <a:rPr lang="en-US" dirty="0" err="1">
                <a:solidFill>
                  <a:srgbClr val="2D2D2D"/>
                </a:solidFill>
              </a:rPr>
              <a:t>Für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Zielmarkt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US" dirty="0" err="1">
                <a:solidFill>
                  <a:srgbClr val="2D2D2D"/>
                </a:solidFill>
              </a:rPr>
              <a:t>ist</a:t>
            </a:r>
            <a:r>
              <a:rPr lang="en-US" dirty="0">
                <a:solidFill>
                  <a:srgbClr val="2D2D2D"/>
                </a:solidFill>
              </a:rPr>
              <a:t> die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Marke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das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Produkt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oder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Dienstleistung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US" dirty="0">
                <a:solidFill>
                  <a:srgbClr val="2D2D2D"/>
                </a:solidFill>
              </a:rPr>
              <a:t>die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Differenzierungsaussage</a:t>
            </a:r>
            <a:r>
              <a:rPr lang="en-US" dirty="0">
                <a:solidFill>
                  <a:srgbClr val="2D2D2D"/>
                </a:solidFill>
              </a:rPr>
              <a:t>] </a:t>
            </a:r>
            <a:r>
              <a:rPr lang="en-US" dirty="0" err="1">
                <a:solidFill>
                  <a:srgbClr val="2D2D2D"/>
                </a:solidFill>
              </a:rPr>
              <a:t>unter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 err="1">
                <a:solidFill>
                  <a:srgbClr val="2D2D2D"/>
                </a:solidFill>
              </a:rPr>
              <a:t>allen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Produkttypen</a:t>
            </a:r>
            <a:r>
              <a:rPr lang="en-US" dirty="0">
                <a:solidFill>
                  <a:srgbClr val="2D2D2D"/>
                </a:solidFill>
              </a:rPr>
              <a:t>], </a:t>
            </a:r>
            <a:r>
              <a:rPr lang="en-US" dirty="0" err="1">
                <a:solidFill>
                  <a:srgbClr val="2D2D2D"/>
                </a:solidFill>
              </a:rPr>
              <a:t>weil</a:t>
            </a:r>
            <a:r>
              <a:rPr lang="en-US" dirty="0">
                <a:solidFill>
                  <a:srgbClr val="2D2D2D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Hauptnutzen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6537-B673-4A2F-8896-DFEAD9C9B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5361" y="630460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Übung</a:t>
            </a:r>
            <a:r>
              <a:rPr lang="en-US" dirty="0"/>
              <a:t>: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AE4E10F-9BAB-419B-8CFE-1C94C6C07E98}"/>
              </a:ext>
            </a:extLst>
          </p:cNvPr>
          <p:cNvSpPr/>
          <p:nvPr/>
        </p:nvSpPr>
        <p:spPr>
          <a:xfrm>
            <a:off x="9814560" y="471909"/>
            <a:ext cx="1234440" cy="1188720"/>
          </a:xfrm>
          <a:prstGeom prst="flowChartConnector">
            <a:avLst/>
          </a:prstGeom>
          <a:solidFill>
            <a:srgbClr val="FED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oogle Shape;518;p39">
            <a:extLst>
              <a:ext uri="{FF2B5EF4-FFF2-40B4-BE49-F238E27FC236}">
                <a16:creationId xmlns:a16="http://schemas.microsoft.com/office/drawing/2014/main" id="{EC7821B2-777D-4ECB-AA77-B50CFB8BA394}"/>
              </a:ext>
            </a:extLst>
          </p:cNvPr>
          <p:cNvGrpSpPr/>
          <p:nvPr/>
        </p:nvGrpSpPr>
        <p:grpSpPr>
          <a:xfrm>
            <a:off x="10183529" y="757806"/>
            <a:ext cx="496501" cy="563769"/>
            <a:chOff x="1923675" y="1633650"/>
            <a:chExt cx="436000" cy="435975"/>
          </a:xfrm>
          <a:solidFill>
            <a:srgbClr val="000000"/>
          </a:solidFill>
        </p:grpSpPr>
        <p:sp>
          <p:nvSpPr>
            <p:cNvPr id="6" name="Google Shape;519;p39">
              <a:extLst>
                <a:ext uri="{FF2B5EF4-FFF2-40B4-BE49-F238E27FC236}">
                  <a16:creationId xmlns:a16="http://schemas.microsoft.com/office/drawing/2014/main" id="{C64129F2-9EA6-429F-A76A-6EE6FE3BFB70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0;p39">
              <a:extLst>
                <a:ext uri="{FF2B5EF4-FFF2-40B4-BE49-F238E27FC236}">
                  <a16:creationId xmlns:a16="http://schemas.microsoft.com/office/drawing/2014/main" id="{8E1DDD69-6EDB-4CDC-97B9-548745210CF8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1;p39">
              <a:extLst>
                <a:ext uri="{FF2B5EF4-FFF2-40B4-BE49-F238E27FC236}">
                  <a16:creationId xmlns:a16="http://schemas.microsoft.com/office/drawing/2014/main" id="{B6FC1475-483B-41EC-9CAA-F5B8966B0F1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solidFill>
              <a:srgbClr val="000000"/>
            </a:solidFill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;p39">
              <a:extLst>
                <a:ext uri="{FF2B5EF4-FFF2-40B4-BE49-F238E27FC236}">
                  <a16:creationId xmlns:a16="http://schemas.microsoft.com/office/drawing/2014/main" id="{26904D78-E689-4D8D-A926-C31174E7DAD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3;p39">
              <a:extLst>
                <a:ext uri="{FF2B5EF4-FFF2-40B4-BE49-F238E27FC236}">
                  <a16:creationId xmlns:a16="http://schemas.microsoft.com/office/drawing/2014/main" id="{E2FA3539-66EC-4CD2-BBA7-435C6247B23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4;p39">
              <a:extLst>
                <a:ext uri="{FF2B5EF4-FFF2-40B4-BE49-F238E27FC236}">
                  <a16:creationId xmlns:a16="http://schemas.microsoft.com/office/drawing/2014/main" id="{DD81321A-849F-41C5-AE7C-1740060DE07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9469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4C852-4C0B-40B7-B99B-572D78CE79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9981" y="5005392"/>
            <a:ext cx="785328" cy="10569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”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C341F-A91E-4066-98F4-9C8672AC2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398" y="795622"/>
            <a:ext cx="4369392" cy="4493975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b="1" i="0" dirty="0">
                <a:latin typeface="AvenirNext"/>
              </a:rPr>
              <a:t>Ein </a:t>
            </a:r>
            <a:r>
              <a:rPr lang="en-US" b="1" i="0" dirty="0" err="1">
                <a:latin typeface="AvenirNext"/>
              </a:rPr>
              <a:t>Beispiel</a:t>
            </a:r>
            <a:r>
              <a:rPr lang="en-US" b="1" i="0" dirty="0">
                <a:latin typeface="AvenirNext"/>
              </a:rPr>
              <a:t> </a:t>
            </a:r>
            <a:r>
              <a:rPr lang="en-US" b="1" i="0" dirty="0" err="1">
                <a:latin typeface="AvenirNext"/>
              </a:rPr>
              <a:t>für</a:t>
            </a:r>
            <a:r>
              <a:rPr lang="en-US" b="1" i="0" dirty="0">
                <a:latin typeface="AvenirNext"/>
              </a:rPr>
              <a:t> </a:t>
            </a:r>
            <a:r>
              <a:rPr lang="en-US" b="1" i="0" dirty="0" err="1">
                <a:latin typeface="AvenirNext"/>
              </a:rPr>
              <a:t>eine</a:t>
            </a:r>
            <a:r>
              <a:rPr lang="en-US" b="1" i="0" dirty="0">
                <a:latin typeface="AvenirNext"/>
              </a:rPr>
              <a:t> </a:t>
            </a:r>
            <a:r>
              <a:rPr lang="en-US" b="1" i="0" dirty="0" err="1">
                <a:latin typeface="AvenirNext"/>
              </a:rPr>
              <a:t>Positionierungsaussage</a:t>
            </a:r>
            <a:r>
              <a:rPr lang="en-US" b="1" i="0" dirty="0">
                <a:latin typeface="AvenirNext"/>
              </a:rPr>
              <a:t> </a:t>
            </a:r>
            <a:r>
              <a:rPr lang="en-US" b="1" i="0" dirty="0" err="1">
                <a:latin typeface="AvenirNext"/>
              </a:rPr>
              <a:t>wäre</a:t>
            </a:r>
            <a:r>
              <a:rPr lang="en-US" b="1" i="0" dirty="0">
                <a:latin typeface="AvenirNext"/>
              </a:rPr>
              <a:t>:</a:t>
            </a:r>
          </a:p>
          <a:p>
            <a:pPr fontAlgn="base"/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Biozoon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ist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führend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auf dem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Gebiet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der Smooth-Food-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Produkte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und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bietet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Personen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, die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nicht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normal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essen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und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trinken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können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, die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Möglichkeit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,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Lebensmittel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zu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probieren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und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zu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erleben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, die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sie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aufgrund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von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Schluckstörungen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und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anderen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medizinischen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Problemen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nicht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genießen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können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,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einschließlich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der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Tatsache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,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dass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sie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keine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Nahrung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zu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sich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nehmen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 </a:t>
            </a:r>
            <a:r>
              <a:rPr lang="en-US" sz="2200" i="0" dirty="0" err="1">
                <a:solidFill>
                  <a:srgbClr val="111111"/>
                </a:solidFill>
                <a:latin typeface="Alegreya Sans"/>
              </a:rPr>
              <a:t>können</a:t>
            </a:r>
            <a:r>
              <a:rPr lang="en-US" sz="2200" i="0" dirty="0">
                <a:solidFill>
                  <a:srgbClr val="111111"/>
                </a:solidFill>
                <a:latin typeface="Alegreya Sans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8FB5-E8ED-4941-AB1E-824CE4AD7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7248" y="1645440"/>
            <a:ext cx="2613204" cy="1221666"/>
          </a:xfrm>
        </p:spPr>
        <p:txBody>
          <a:bodyPr/>
          <a:lstStyle/>
          <a:p>
            <a:r>
              <a:rPr lang="en-US" sz="8100" dirty="0"/>
              <a:t>“</a:t>
            </a:r>
            <a:endParaRPr lang="en-IE" sz="8100" dirty="0"/>
          </a:p>
        </p:txBody>
      </p:sp>
      <p:pic>
        <p:nvPicPr>
          <p:cNvPr id="9" name="Picture Placeholder 8" descr="Woman buying vegetables at supermarket">
            <a:extLst>
              <a:ext uri="{FF2B5EF4-FFF2-40B4-BE49-F238E27FC236}">
                <a16:creationId xmlns:a16="http://schemas.microsoft.com/office/drawing/2014/main" id="{4E528C20-D726-4133-9125-3146EE14E8F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79" y="0"/>
            <a:ext cx="5248975" cy="685800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0B50F-06AD-4E26-8733-A18780CD13AF}"/>
              </a:ext>
            </a:extLst>
          </p:cNvPr>
          <p:cNvSpPr txBox="1"/>
          <p:nvPr/>
        </p:nvSpPr>
        <p:spPr>
          <a:xfrm>
            <a:off x="8882109" y="53606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Quelle: Biozoon</a:t>
            </a:r>
            <a:endParaRPr lang="en-US" dirty="0"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96333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7D85BDC7-29F6-4F38-8D74-910A832555F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7D337-614E-4DDE-B474-9D468BBFBE31}"/>
              </a:ext>
            </a:extLst>
          </p:cNvPr>
          <p:cNvSpPr txBox="1"/>
          <p:nvPr/>
        </p:nvSpPr>
        <p:spPr>
          <a:xfrm>
            <a:off x="6480097" y="740890"/>
            <a:ext cx="5113701" cy="47459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i="1" dirty="0" err="1">
                <a:solidFill>
                  <a:srgbClr val="000000"/>
                </a:solidFill>
              </a:rPr>
              <a:t>Unter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</a:rPr>
              <a:t>Marktpositionierung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versteht</a:t>
            </a:r>
            <a:r>
              <a:rPr lang="en-US" sz="2800" i="1" dirty="0">
                <a:solidFill>
                  <a:srgbClr val="000000"/>
                </a:solidFill>
              </a:rPr>
              <a:t> man die </a:t>
            </a:r>
            <a:r>
              <a:rPr lang="en-US" sz="2800" i="1" dirty="0" err="1">
                <a:solidFill>
                  <a:srgbClr val="000000"/>
                </a:solidFill>
              </a:rPr>
              <a:t>Fähigkeit</a:t>
            </a:r>
            <a:r>
              <a:rPr lang="en-US" sz="2800" i="1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1188A3"/>
                </a:solidFill>
              </a:rPr>
              <a:t>die </a:t>
            </a:r>
            <a:r>
              <a:rPr lang="en-US" sz="2800" i="1" dirty="0" err="1">
                <a:solidFill>
                  <a:srgbClr val="1188A3"/>
                </a:solidFill>
              </a:rPr>
              <a:t>Wahrnehmung</a:t>
            </a:r>
            <a:r>
              <a:rPr lang="en-US" sz="2800" i="1" dirty="0">
                <a:solidFill>
                  <a:srgbClr val="1188A3"/>
                </a:solidFill>
              </a:rPr>
              <a:t> der </a:t>
            </a:r>
            <a:r>
              <a:rPr lang="en-US" sz="2800" i="1" dirty="0" err="1">
                <a:solidFill>
                  <a:srgbClr val="1188A3"/>
                </a:solidFill>
              </a:rPr>
              <a:t>Verbraucher</a:t>
            </a:r>
            <a:r>
              <a:rPr lang="en-US" sz="2800" i="1" dirty="0">
                <a:solidFill>
                  <a:srgbClr val="1188A3"/>
                </a:solidFill>
              </a:rPr>
              <a:t> in </a:t>
            </a:r>
            <a:r>
              <a:rPr lang="en-US" sz="2800" i="1" dirty="0" err="1">
                <a:solidFill>
                  <a:srgbClr val="1188A3"/>
                </a:solidFill>
              </a:rPr>
              <a:t>Bezug</a:t>
            </a:r>
            <a:r>
              <a:rPr lang="en-US" sz="2800" i="1" dirty="0">
                <a:solidFill>
                  <a:srgbClr val="1188A3"/>
                </a:solidFill>
              </a:rPr>
              <a:t> auf </a:t>
            </a:r>
            <a:r>
              <a:rPr lang="en-US" sz="2800" i="1" dirty="0" err="1">
                <a:solidFill>
                  <a:srgbClr val="1188A3"/>
                </a:solidFill>
              </a:rPr>
              <a:t>eine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Marke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oder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ein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Produkt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im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Vergleich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zu</a:t>
            </a:r>
            <a:r>
              <a:rPr lang="en-US" sz="2800" i="1" dirty="0">
                <a:solidFill>
                  <a:srgbClr val="1188A3"/>
                </a:solidFill>
              </a:rPr>
              <a:t> den </a:t>
            </a:r>
            <a:r>
              <a:rPr lang="en-US" sz="2800" i="1" dirty="0" err="1">
                <a:solidFill>
                  <a:srgbClr val="1188A3"/>
                </a:solidFill>
              </a:rPr>
              <a:t>Wettbewerbern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zu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beeinflussen</a:t>
            </a:r>
            <a:r>
              <a:rPr lang="en-US" sz="2800" i="1" dirty="0">
                <a:solidFill>
                  <a:srgbClr val="000000"/>
                </a:solidFill>
              </a:rPr>
              <a:t>. Das </a:t>
            </a:r>
            <a:r>
              <a:rPr lang="en-US" sz="2800" i="1" dirty="0" err="1">
                <a:solidFill>
                  <a:srgbClr val="000000"/>
                </a:solidFill>
              </a:rPr>
              <a:t>Ziel</a:t>
            </a:r>
            <a:r>
              <a:rPr lang="en-US" sz="2800" i="1" dirty="0">
                <a:solidFill>
                  <a:srgbClr val="000000"/>
                </a:solidFill>
              </a:rPr>
              <a:t> der </a:t>
            </a:r>
            <a:r>
              <a:rPr lang="en-US" sz="2800" i="1" dirty="0" err="1">
                <a:solidFill>
                  <a:srgbClr val="000000"/>
                </a:solidFill>
              </a:rPr>
              <a:t>Marktpositionierung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besteht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darin</a:t>
            </a:r>
            <a:r>
              <a:rPr lang="en-US" sz="2800" i="1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1188A3"/>
                </a:solidFill>
              </a:rPr>
              <a:t>das Image </a:t>
            </a:r>
            <a:r>
              <a:rPr lang="en-US" sz="2800" i="1" dirty="0" err="1">
                <a:solidFill>
                  <a:srgbClr val="1188A3"/>
                </a:solidFill>
              </a:rPr>
              <a:t>oder</a:t>
            </a:r>
            <a:r>
              <a:rPr lang="en-US" sz="2800" i="1" dirty="0">
                <a:solidFill>
                  <a:srgbClr val="1188A3"/>
                </a:solidFill>
              </a:rPr>
              <a:t> die </a:t>
            </a:r>
            <a:r>
              <a:rPr lang="en-US" sz="2800" i="1" dirty="0" err="1">
                <a:solidFill>
                  <a:srgbClr val="1188A3"/>
                </a:solidFill>
              </a:rPr>
              <a:t>Identität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einer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Marke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oder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eines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Produkts</a:t>
            </a:r>
            <a:r>
              <a:rPr lang="en-US" sz="2800" i="1" dirty="0">
                <a:solidFill>
                  <a:srgbClr val="1188A3"/>
                </a:solidFill>
              </a:rPr>
              <a:t> so </a:t>
            </a:r>
            <a:r>
              <a:rPr lang="en-US" sz="2800" i="1" dirty="0" err="1">
                <a:solidFill>
                  <a:srgbClr val="1188A3"/>
                </a:solidFill>
              </a:rPr>
              <a:t>zu</a:t>
            </a:r>
            <a:r>
              <a:rPr lang="en-US" sz="2800" i="1" dirty="0">
                <a:solidFill>
                  <a:srgbClr val="1188A3"/>
                </a:solidFill>
              </a:rPr>
              <a:t> </a:t>
            </a:r>
            <a:r>
              <a:rPr lang="en-US" sz="2800" i="1" dirty="0" err="1">
                <a:solidFill>
                  <a:srgbClr val="1188A3"/>
                </a:solidFill>
              </a:rPr>
              <a:t>gestalten</a:t>
            </a:r>
            <a:r>
              <a:rPr lang="en-US" sz="2800" i="1" dirty="0">
                <a:solidFill>
                  <a:srgbClr val="000000"/>
                </a:solidFill>
              </a:rPr>
              <a:t>, </a:t>
            </a:r>
            <a:r>
              <a:rPr lang="en-US" sz="2800" i="1" dirty="0" err="1">
                <a:solidFill>
                  <a:srgbClr val="000000"/>
                </a:solidFill>
              </a:rPr>
              <a:t>dass</a:t>
            </a:r>
            <a:r>
              <a:rPr lang="en-US" sz="2800" i="1" dirty="0">
                <a:solidFill>
                  <a:srgbClr val="000000"/>
                </a:solidFill>
              </a:rPr>
              <a:t> die </a:t>
            </a:r>
            <a:r>
              <a:rPr lang="en-US" sz="2800" i="1" dirty="0" err="1">
                <a:solidFill>
                  <a:srgbClr val="000000"/>
                </a:solidFill>
              </a:rPr>
              <a:t>Verbraucher</a:t>
            </a:r>
            <a:r>
              <a:rPr lang="en-US" sz="2800" i="1" dirty="0">
                <a:solidFill>
                  <a:srgbClr val="000000"/>
                </a:solidFill>
              </a:rPr>
              <a:t> es in </a:t>
            </a:r>
            <a:r>
              <a:rPr lang="en-US" sz="2800" i="1" dirty="0" err="1">
                <a:solidFill>
                  <a:srgbClr val="000000"/>
                </a:solidFill>
              </a:rPr>
              <a:t>einer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bestimmten</a:t>
            </a:r>
            <a:r>
              <a:rPr lang="en-US" sz="2800" i="1" dirty="0">
                <a:solidFill>
                  <a:srgbClr val="000000"/>
                </a:solidFill>
              </a:rPr>
              <a:t> Weise </a:t>
            </a:r>
            <a:r>
              <a:rPr lang="en-US" sz="2800" i="1" dirty="0" err="1">
                <a:solidFill>
                  <a:srgbClr val="000000"/>
                </a:solidFill>
              </a:rPr>
              <a:t>wahrnehmen</a:t>
            </a:r>
            <a:r>
              <a:rPr lang="en-US" sz="28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855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A31C3-3CF9-4EFF-9078-0807D488D9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0571" y="1480842"/>
            <a:ext cx="11459985" cy="48471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 algn="ctr"/>
            <a:r>
              <a:rPr lang="en-US" sz="2800" dirty="0" err="1">
                <a:highlight>
                  <a:srgbClr val="85D2E1"/>
                </a:highlight>
              </a:rPr>
              <a:t>Positionierungserklärung</a:t>
            </a:r>
            <a:r>
              <a:rPr lang="en-US" sz="2800" dirty="0">
                <a:highlight>
                  <a:srgbClr val="85D2E1"/>
                </a:highlight>
              </a:rPr>
              <a:t> vs. </a:t>
            </a:r>
            <a:r>
              <a:rPr lang="en-US" sz="2800" dirty="0" err="1">
                <a:highlight>
                  <a:srgbClr val="85D2E1"/>
                </a:highlight>
              </a:rPr>
              <a:t>Leitbild</a:t>
            </a:r>
            <a:r>
              <a:rPr lang="en-US" sz="2800" dirty="0">
                <a:highlight>
                  <a:srgbClr val="85D2E1"/>
                </a:highlight>
              </a:rPr>
              <a:t> :</a:t>
            </a:r>
            <a:endParaRPr lang="en-US" sz="2800" dirty="0">
              <a:highlight>
                <a:srgbClr val="85D2E1"/>
              </a:highlight>
              <a:cs typeface="Calibri"/>
            </a:endParaRPr>
          </a:p>
          <a:p>
            <a:pPr indent="0"/>
            <a:r>
              <a:rPr lang="en-US" dirty="0">
                <a:cs typeface="Calibri"/>
              </a:rPr>
              <a:t>Ein </a:t>
            </a:r>
            <a:r>
              <a:rPr lang="en-US" dirty="0" err="1">
                <a:cs typeface="Calibri"/>
              </a:rPr>
              <a:t>Leitbild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ist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Zweck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bzw</a:t>
            </a:r>
            <a:r>
              <a:rPr lang="en-US" dirty="0">
                <a:cs typeface="Calibri"/>
              </a:rPr>
              <a:t>. die </a:t>
            </a:r>
            <a:r>
              <a:rPr lang="en-US" dirty="0" err="1">
                <a:cs typeface="Calibri"/>
              </a:rPr>
              <a:t>Zwecke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denen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Ihr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Unternehmen</a:t>
            </a:r>
            <a:r>
              <a:rPr lang="en-US" dirty="0">
                <a:cs typeface="Calibri"/>
              </a:rPr>
              <a:t> auf dem </a:t>
            </a:r>
            <a:r>
              <a:rPr lang="en-US" dirty="0" err="1">
                <a:cs typeface="Calibri"/>
              </a:rPr>
              <a:t>Markt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dient</a:t>
            </a:r>
            <a:r>
              <a:rPr lang="en-US" dirty="0">
                <a:cs typeface="Calibri"/>
              </a:rPr>
              <a:t> - es </a:t>
            </a:r>
            <a:r>
              <a:rPr lang="en-US" dirty="0" err="1">
                <a:cs typeface="Calibri"/>
              </a:rPr>
              <a:t>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</a:t>
            </a:r>
            <a:r>
              <a:rPr lang="en-US" dirty="0">
                <a:cs typeface="Calibri"/>
              </a:rPr>
              <a:t> fester </a:t>
            </a:r>
            <a:r>
              <a:rPr lang="en-US" dirty="0" err="1">
                <a:cs typeface="Calibri"/>
              </a:rPr>
              <a:t>Bestandteil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Organisation</a:t>
            </a:r>
            <a:r>
              <a:rPr lang="en-US" dirty="0">
                <a:cs typeface="Calibri"/>
              </a:rPr>
              <a:t>, der </a:t>
            </a:r>
            <a:r>
              <a:rPr lang="en-US" dirty="0" err="1">
                <a:cs typeface="Calibri"/>
              </a:rPr>
              <a:t>jede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Unternehmensfunktion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leitet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Wenn</a:t>
            </a:r>
            <a:r>
              <a:rPr lang="en-US" dirty="0">
                <a:cs typeface="Calibri"/>
              </a:rPr>
              <a:t> es um das "Was, </a:t>
            </a:r>
            <a:r>
              <a:rPr lang="en-US" dirty="0" err="1">
                <a:cs typeface="Calibri"/>
              </a:rPr>
              <a:t>Warum</a:t>
            </a:r>
            <a:r>
              <a:rPr lang="en-US" dirty="0">
                <a:cs typeface="Calibri"/>
              </a:rPr>
              <a:t> und Wie" </a:t>
            </a:r>
            <a:r>
              <a:rPr lang="en-US" dirty="0" err="1">
                <a:cs typeface="Calibri"/>
              </a:rPr>
              <a:t>Ihres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Unternehmens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geht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beantwortet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</a:t>
            </a:r>
            <a:r>
              <a:rPr lang="en-US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Leitbild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cs typeface="Calibri"/>
              </a:rPr>
              <a:t>die </a:t>
            </a:r>
            <a:r>
              <a:rPr lang="en-US" dirty="0" err="1">
                <a:cs typeface="Calibri"/>
              </a:rPr>
              <a:t>Frage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nach</a:t>
            </a:r>
            <a:r>
              <a:rPr lang="en-US" dirty="0">
                <a:cs typeface="Calibri"/>
              </a:rPr>
              <a:t> dem </a:t>
            </a:r>
            <a:r>
              <a:rPr lang="en-US" b="1" dirty="0">
                <a:cs typeface="Calibri"/>
              </a:rPr>
              <a:t>"</a:t>
            </a:r>
            <a:r>
              <a:rPr lang="en-US" b="1" dirty="0" err="1">
                <a:cs typeface="Calibri"/>
              </a:rPr>
              <a:t>Warum</a:t>
            </a:r>
            <a:r>
              <a:rPr lang="en-US" b="1" dirty="0">
                <a:cs typeface="Calibri"/>
              </a:rPr>
              <a:t>", </a:t>
            </a:r>
            <a:r>
              <a:rPr lang="en-US" dirty="0" err="1">
                <a:cs typeface="Calibri"/>
              </a:rPr>
              <a:t>während</a:t>
            </a:r>
            <a:r>
              <a:rPr lang="en-US" dirty="0">
                <a:cs typeface="Calibri"/>
              </a:rPr>
              <a:t> die </a:t>
            </a:r>
            <a:r>
              <a:rPr lang="en-US" b="1" dirty="0" err="1">
                <a:cs typeface="Calibri"/>
              </a:rPr>
              <a:t>Positionierungserklärung</a:t>
            </a:r>
            <a:r>
              <a:rPr lang="en-US" dirty="0">
                <a:cs typeface="Calibri"/>
              </a:rPr>
              <a:t> das </a:t>
            </a:r>
            <a:r>
              <a:rPr lang="en-US" b="1" dirty="0">
                <a:cs typeface="Calibri"/>
              </a:rPr>
              <a:t>"Was" </a:t>
            </a:r>
            <a:r>
              <a:rPr lang="en-US" dirty="0" err="1">
                <a:cs typeface="Calibri"/>
              </a:rPr>
              <a:t>beantwortet</a:t>
            </a:r>
            <a:r>
              <a:rPr lang="en-US" dirty="0">
                <a:cs typeface="Calibri"/>
              </a:rPr>
              <a:t>.</a:t>
            </a:r>
          </a:p>
          <a:p>
            <a:pPr indent="0"/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Gegensatz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Leitbild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Positionierungserklärung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für</a:t>
            </a:r>
            <a:r>
              <a:rPr lang="en-US" dirty="0">
                <a:cs typeface="Calibri"/>
              </a:rPr>
              <a:t> die </a:t>
            </a:r>
            <a:r>
              <a:rPr lang="en-US" dirty="0" err="1">
                <a:cs typeface="Calibri"/>
              </a:rPr>
              <a:t>Öffentlichkeit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bestimmt</a:t>
            </a:r>
            <a:r>
              <a:rPr lang="en-US" dirty="0">
                <a:cs typeface="Calibri"/>
              </a:rPr>
              <a:t>).</a:t>
            </a:r>
          </a:p>
          <a:p>
            <a:pPr indent="0"/>
            <a:endParaRPr lang="en-US" sz="2000" dirty="0"/>
          </a:p>
          <a:p>
            <a:pPr indent="0" algn="ctr"/>
            <a:r>
              <a:rPr lang="en-US" sz="2800" dirty="0" err="1">
                <a:highlight>
                  <a:srgbClr val="85D2E1"/>
                </a:highlight>
              </a:rPr>
              <a:t>Werteversprechen</a:t>
            </a:r>
            <a:r>
              <a:rPr lang="en-US" sz="2800" dirty="0">
                <a:highlight>
                  <a:srgbClr val="85D2E1"/>
                </a:highlight>
              </a:rPr>
              <a:t> vs. </a:t>
            </a:r>
            <a:r>
              <a:rPr lang="en-US" sz="2800" dirty="0" err="1">
                <a:highlight>
                  <a:srgbClr val="85D2E1"/>
                </a:highlight>
              </a:rPr>
              <a:t>Positionierungserklärung</a:t>
            </a:r>
            <a:r>
              <a:rPr lang="en-US" sz="2800" dirty="0">
                <a:highlight>
                  <a:srgbClr val="85D2E1"/>
                </a:highlight>
              </a:rPr>
              <a:t>:</a:t>
            </a:r>
          </a:p>
          <a:p>
            <a:pPr indent="0"/>
            <a:r>
              <a:rPr lang="en-US" dirty="0"/>
              <a:t>Ein </a:t>
            </a:r>
            <a:r>
              <a:rPr lang="en-US" b="1" dirty="0" err="1"/>
              <a:t>Wertversprechen</a:t>
            </a:r>
            <a:r>
              <a:rPr lang="en-US" dirty="0"/>
              <a:t> </a:t>
            </a:r>
            <a:r>
              <a:rPr lang="en-US" dirty="0" err="1"/>
              <a:t>beschreibt</a:t>
            </a:r>
            <a:r>
              <a:rPr lang="en-US" dirty="0"/>
              <a:t>, </a:t>
            </a:r>
            <a:r>
              <a:rPr lang="en-US" dirty="0">
                <a:solidFill>
                  <a:srgbClr val="1188A3"/>
                </a:solidFill>
              </a:rPr>
              <a:t>was </a:t>
            </a:r>
            <a:r>
              <a:rPr lang="en-US" dirty="0" err="1">
                <a:solidFill>
                  <a:srgbClr val="1188A3"/>
                </a:solidFill>
              </a:rPr>
              <a:t>Ihr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Produkt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oder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Ihre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Dienstleistung</a:t>
            </a:r>
            <a:r>
              <a:rPr lang="en-US" dirty="0">
                <a:solidFill>
                  <a:srgbClr val="1188A3"/>
                </a:solidFill>
              </a:rPr>
              <a:t> von der </a:t>
            </a:r>
            <a:r>
              <a:rPr lang="en-US" dirty="0" err="1">
                <a:solidFill>
                  <a:srgbClr val="1188A3"/>
                </a:solidFill>
              </a:rPr>
              <a:t>Konkurrenz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unterscheidet</a:t>
            </a:r>
            <a:r>
              <a:rPr lang="en-US" dirty="0">
                <a:solidFill>
                  <a:srgbClr val="1188A3"/>
                </a:solidFill>
              </a:rPr>
              <a:t>.</a:t>
            </a:r>
            <a:r>
              <a:rPr lang="en-US" dirty="0"/>
              <a:t> Es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Vorteile</a:t>
            </a:r>
            <a:r>
              <a:rPr lang="en-US" dirty="0"/>
              <a:t>, die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</a:t>
            </a:r>
            <a:r>
              <a:rPr lang="en-US" dirty="0" err="1"/>
              <a:t>bietet</a:t>
            </a:r>
            <a:r>
              <a:rPr lang="en-US" dirty="0"/>
              <a:t>. Eine </a:t>
            </a:r>
            <a:r>
              <a:rPr lang="en-US" b="1" dirty="0" err="1"/>
              <a:t>Positionierungserklärung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breiter</a:t>
            </a:r>
            <a:r>
              <a:rPr lang="en-US" dirty="0"/>
              <a:t> </a:t>
            </a:r>
            <a:r>
              <a:rPr lang="en-US" dirty="0" err="1"/>
              <a:t>angelegt</a:t>
            </a:r>
            <a:r>
              <a:rPr lang="en-US" dirty="0"/>
              <a:t> und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erstellt</a:t>
            </a:r>
            <a:r>
              <a:rPr lang="en-US" dirty="0"/>
              <a:t>, </a:t>
            </a:r>
            <a:r>
              <a:rPr lang="en-US" dirty="0" err="1"/>
              <a:t>nachdem</a:t>
            </a:r>
            <a:r>
              <a:rPr lang="en-US" dirty="0"/>
              <a:t> Sie das </a:t>
            </a:r>
            <a:r>
              <a:rPr lang="en-US" dirty="0" err="1"/>
              <a:t>Wertversprechen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entwickelt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. Darin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die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Kundenvorteile</a:t>
            </a:r>
            <a:r>
              <a:rPr lang="en-US" dirty="0"/>
              <a:t> </a:t>
            </a:r>
            <a:r>
              <a:rPr lang="en-US" dirty="0" err="1"/>
              <a:t>genannt</a:t>
            </a:r>
            <a:r>
              <a:rPr lang="en-US" dirty="0"/>
              <a:t> - </a:t>
            </a:r>
            <a:r>
              <a:rPr lang="en-US" dirty="0" err="1">
                <a:solidFill>
                  <a:srgbClr val="1188A3"/>
                </a:solidFill>
              </a:rPr>
              <a:t>warum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jemand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Ihr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Produkt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oder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Ihre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Dienstleistung</a:t>
            </a:r>
            <a:r>
              <a:rPr lang="en-US" dirty="0">
                <a:solidFill>
                  <a:srgbClr val="1188A3"/>
                </a:solidFill>
              </a:rPr>
              <a:t> </a:t>
            </a:r>
            <a:r>
              <a:rPr lang="en-US" dirty="0" err="1">
                <a:solidFill>
                  <a:srgbClr val="1188A3"/>
                </a:solidFill>
              </a:rPr>
              <a:t>braucht</a:t>
            </a:r>
            <a:r>
              <a:rPr lang="en-US" dirty="0">
                <a:solidFill>
                  <a:srgbClr val="1188A3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D1ADF-9F71-491A-BA2B-F9285B74B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32579"/>
            <a:ext cx="6928445" cy="582221"/>
          </a:xfrm>
          <a:solidFill>
            <a:srgbClr val="FFD100"/>
          </a:solidFill>
        </p:spPr>
        <p:txBody>
          <a:bodyPr anchor="ctr">
            <a:normAutofit lnSpcReduction="10000"/>
          </a:bodyPr>
          <a:lstStyle/>
          <a:p>
            <a:pPr marL="251460"/>
            <a:r>
              <a:rPr lang="en-US" dirty="0"/>
              <a:t>Die </a:t>
            </a:r>
            <a:r>
              <a:rPr lang="en-US" dirty="0" err="1"/>
              <a:t>Unterschiede</a:t>
            </a:r>
            <a:r>
              <a:rPr lang="en-US" dirty="0"/>
              <a:t> verstehen...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F9F9C-1EDF-495C-827D-D431E9B9EFD6}"/>
              </a:ext>
            </a:extLst>
          </p:cNvPr>
          <p:cNvSpPr txBox="1"/>
          <p:nvPr/>
        </p:nvSpPr>
        <p:spPr>
          <a:xfrm>
            <a:off x="10155504" y="6052842"/>
            <a:ext cx="181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IE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0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22A035-7D10-4826-9226-0E257CAF4A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497027"/>
            <a:ext cx="10808102" cy="49107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1F2937"/>
                </a:solidFill>
              </a:rPr>
              <a:t>Unternehmen</a:t>
            </a:r>
            <a:r>
              <a:rPr lang="en-US" dirty="0">
                <a:solidFill>
                  <a:srgbClr val="1F2937"/>
                </a:solidFill>
              </a:rPr>
              <a:t> </a:t>
            </a:r>
            <a:r>
              <a:rPr lang="en-US" dirty="0" err="1">
                <a:solidFill>
                  <a:srgbClr val="1F2937"/>
                </a:solidFill>
              </a:rPr>
              <a:t>nutzen</a:t>
            </a:r>
            <a:r>
              <a:rPr lang="en-US" dirty="0">
                <a:solidFill>
                  <a:srgbClr val="1F2937"/>
                </a:solidFill>
              </a:rPr>
              <a:t> Marketing, um </a:t>
            </a:r>
            <a:r>
              <a:rPr lang="en-US" b="1" dirty="0" err="1">
                <a:solidFill>
                  <a:srgbClr val="1F2937"/>
                </a:solidFill>
              </a:rPr>
              <a:t>für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ihre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Kunden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einen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Mehrwert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zu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schaffen</a:t>
            </a:r>
            <a:r>
              <a:rPr lang="en-US" b="1" dirty="0">
                <a:solidFill>
                  <a:srgbClr val="1F2937"/>
                </a:solidFill>
              </a:rPr>
              <a:t>, </a:t>
            </a:r>
            <a:r>
              <a:rPr lang="en-US" dirty="0" err="1">
                <a:solidFill>
                  <a:srgbClr val="1F2937"/>
                </a:solidFill>
              </a:rPr>
              <a:t>indem</a:t>
            </a:r>
            <a:r>
              <a:rPr lang="en-US" dirty="0">
                <a:solidFill>
                  <a:srgbClr val="1F2937"/>
                </a:solidFill>
              </a:rPr>
              <a:t> </a:t>
            </a:r>
            <a:r>
              <a:rPr lang="en-US" dirty="0" err="1">
                <a:solidFill>
                  <a:srgbClr val="1F2937"/>
                </a:solidFill>
              </a:rPr>
              <a:t>sie</a:t>
            </a:r>
            <a:r>
              <a:rPr lang="en-US" dirty="0">
                <a:solidFill>
                  <a:srgbClr val="1F2937"/>
                </a:solidFill>
              </a:rPr>
              <a:t> </a:t>
            </a:r>
            <a:r>
              <a:rPr lang="en-US" dirty="0" err="1">
                <a:solidFill>
                  <a:srgbClr val="1F2937"/>
                </a:solidFill>
              </a:rPr>
              <a:t>zwei</a:t>
            </a:r>
            <a:r>
              <a:rPr lang="en-US" dirty="0">
                <a:solidFill>
                  <a:srgbClr val="1F2937"/>
                </a:solidFill>
              </a:rPr>
              <a:t> </a:t>
            </a:r>
            <a:r>
              <a:rPr lang="en-US" dirty="0" err="1">
                <a:solidFill>
                  <a:srgbClr val="1F2937"/>
                </a:solidFill>
              </a:rPr>
              <a:t>wichtige</a:t>
            </a:r>
            <a:r>
              <a:rPr lang="en-US" dirty="0">
                <a:solidFill>
                  <a:srgbClr val="1F2937"/>
                </a:solidFill>
              </a:rPr>
              <a:t> </a:t>
            </a:r>
            <a:r>
              <a:rPr lang="en-US" dirty="0" err="1">
                <a:solidFill>
                  <a:srgbClr val="1F2937"/>
                </a:solidFill>
              </a:rPr>
              <a:t>Entscheidungen</a:t>
            </a:r>
            <a:r>
              <a:rPr lang="en-US" dirty="0">
                <a:solidFill>
                  <a:srgbClr val="1F2937"/>
                </a:solidFill>
              </a:rPr>
              <a:t> </a:t>
            </a:r>
            <a:r>
              <a:rPr lang="en-US" dirty="0" err="1">
                <a:solidFill>
                  <a:srgbClr val="1F2937"/>
                </a:solidFill>
              </a:rPr>
              <a:t>treffen</a:t>
            </a:r>
            <a:r>
              <a:rPr lang="en-US" dirty="0">
                <a:solidFill>
                  <a:srgbClr val="1F2937"/>
                </a:solidFill>
              </a:rPr>
              <a:t>: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D4D-C81D-4DF9-80A9-C2BD17B4C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1F2937"/>
                </a:solidFill>
              </a:rPr>
              <a:t>Wie man die </a:t>
            </a:r>
            <a:r>
              <a:rPr lang="en-US" b="1" dirty="0" err="1">
                <a:solidFill>
                  <a:srgbClr val="1F2937"/>
                </a:solidFill>
              </a:rPr>
              <a:t>Marktpositionierung</a:t>
            </a:r>
            <a:r>
              <a:rPr lang="en-US" b="1" dirty="0">
                <a:solidFill>
                  <a:srgbClr val="1F2937"/>
                </a:solidFill>
              </a:rPr>
              <a:t> in der </a:t>
            </a:r>
            <a:r>
              <a:rPr lang="en-US" b="1" dirty="0" err="1">
                <a:solidFill>
                  <a:srgbClr val="1F2937"/>
                </a:solidFill>
              </a:rPr>
              <a:t>Marketingstrategie</a:t>
            </a:r>
            <a:r>
              <a:rPr lang="en-US" b="1" dirty="0">
                <a:solidFill>
                  <a:srgbClr val="1F2937"/>
                </a:solidFill>
              </a:rPr>
              <a:t> </a:t>
            </a:r>
            <a:r>
              <a:rPr lang="en-US" b="1" dirty="0" err="1">
                <a:solidFill>
                  <a:srgbClr val="1F2937"/>
                </a:solidFill>
              </a:rPr>
              <a:t>nutzt</a:t>
            </a:r>
            <a:r>
              <a:rPr lang="en-US" b="1" dirty="0">
                <a:solidFill>
                  <a:srgbClr val="1F2937"/>
                </a:solidFill>
              </a:rPr>
              <a:t>...</a:t>
            </a: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C04201-698A-4E72-8CF1-68B7B67D5F11}"/>
              </a:ext>
            </a:extLst>
          </p:cNvPr>
          <p:cNvSpPr/>
          <p:nvPr/>
        </p:nvSpPr>
        <p:spPr>
          <a:xfrm>
            <a:off x="3300706" y="3569948"/>
            <a:ext cx="1966365" cy="1534428"/>
          </a:xfrm>
          <a:prstGeom prst="roundRect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rgbClr val="000000"/>
                </a:solidFill>
              </a:rPr>
              <a:t>Zielsetzung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</a:rPr>
              <a:t>(</a:t>
            </a:r>
            <a:r>
              <a:rPr lang="en-US" sz="1700" dirty="0" err="1">
                <a:solidFill>
                  <a:srgbClr val="000000"/>
                </a:solidFill>
              </a:rPr>
              <a:t>Entscheidung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welche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Segmente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erschlossen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werden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sollen</a:t>
            </a:r>
            <a:r>
              <a:rPr lang="en-US" sz="17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07E362-8ED1-4B1E-BA4E-7B98397D69DA}"/>
              </a:ext>
            </a:extLst>
          </p:cNvPr>
          <p:cNvSpPr/>
          <p:nvPr/>
        </p:nvSpPr>
        <p:spPr>
          <a:xfrm>
            <a:off x="1519642" y="2259931"/>
            <a:ext cx="2890518" cy="1051964"/>
          </a:xfrm>
          <a:prstGeom prst="ellipse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 dirty="0" err="1">
                <a:solidFill>
                  <a:srgbClr val="000000"/>
                </a:solidFill>
              </a:rPr>
              <a:t>Entscheidung</a:t>
            </a:r>
            <a:r>
              <a:rPr lang="en-US" b="1" u="sng" dirty="0">
                <a:solidFill>
                  <a:srgbClr val="000000"/>
                </a:solidFill>
              </a:rPr>
              <a:t> 1: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Welche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sollen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bedient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8270AB-1265-4293-8BB0-58EF0E0DAA6A}"/>
              </a:ext>
            </a:extLst>
          </p:cNvPr>
          <p:cNvSpPr/>
          <p:nvPr/>
        </p:nvSpPr>
        <p:spPr>
          <a:xfrm>
            <a:off x="717845" y="3546106"/>
            <a:ext cx="1966365" cy="1534428"/>
          </a:xfrm>
          <a:prstGeom prst="roundRect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rgbClr val="000000"/>
                </a:solidFill>
              </a:rPr>
              <a:t>Markt</a:t>
            </a:r>
            <a:r>
              <a:rPr lang="en-US" sz="1700" b="1" dirty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en-US" sz="1700" b="1" dirty="0" err="1">
                <a:solidFill>
                  <a:srgbClr val="000000"/>
                </a:solidFill>
              </a:rPr>
              <a:t>segmentierung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CE6DF4-0459-434B-96A1-7C55BA916BB0}"/>
              </a:ext>
            </a:extLst>
          </p:cNvPr>
          <p:cNvSpPr/>
          <p:nvPr/>
        </p:nvSpPr>
        <p:spPr>
          <a:xfrm>
            <a:off x="7410332" y="2259931"/>
            <a:ext cx="2890518" cy="1051964"/>
          </a:xfrm>
          <a:prstGeom prst="ellipse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 dirty="0" err="1">
                <a:solidFill>
                  <a:srgbClr val="000000"/>
                </a:solidFill>
              </a:rPr>
              <a:t>Entscheidung</a:t>
            </a:r>
            <a:r>
              <a:rPr lang="en-US" b="1" u="sng" dirty="0">
                <a:solidFill>
                  <a:srgbClr val="000000"/>
                </a:solidFill>
              </a:rPr>
              <a:t> 2: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Wie </a:t>
            </a:r>
            <a:r>
              <a:rPr lang="en-US" dirty="0" err="1">
                <a:solidFill>
                  <a:srgbClr val="000000"/>
                </a:solidFill>
              </a:rPr>
              <a:t>können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diese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bedient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47FDAE-C18A-4A18-9429-DCA6F4D4BD6D}"/>
              </a:ext>
            </a:extLst>
          </p:cNvPr>
          <p:cNvSpPr/>
          <p:nvPr/>
        </p:nvSpPr>
        <p:spPr>
          <a:xfrm>
            <a:off x="6571144" y="3574724"/>
            <a:ext cx="1966365" cy="1534429"/>
          </a:xfrm>
          <a:prstGeom prst="roundRect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rgbClr val="000000"/>
                </a:solidFill>
              </a:rPr>
              <a:t>Produkt-differenzierung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(was </a:t>
            </a:r>
            <a:r>
              <a:rPr lang="en-US" sz="1700" dirty="0" err="1">
                <a:solidFill>
                  <a:srgbClr val="000000"/>
                </a:solidFill>
              </a:rPr>
              <a:t>unterscheidet</a:t>
            </a:r>
            <a:r>
              <a:rPr lang="en-US" sz="1700" dirty="0">
                <a:solidFill>
                  <a:srgbClr val="000000"/>
                </a:solidFill>
              </a:rPr>
              <a:t> es von der </a:t>
            </a:r>
            <a:r>
              <a:rPr lang="en-US" sz="1700" dirty="0" err="1">
                <a:solidFill>
                  <a:srgbClr val="000000"/>
                </a:solidFill>
              </a:rPr>
              <a:t>Konkurrenz</a:t>
            </a:r>
            <a:r>
              <a:rPr lang="en-US" sz="17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A0613-509A-4483-BF50-B06B0A1DDC63}"/>
              </a:ext>
            </a:extLst>
          </p:cNvPr>
          <p:cNvSpPr/>
          <p:nvPr/>
        </p:nvSpPr>
        <p:spPr>
          <a:xfrm>
            <a:off x="9292766" y="3577990"/>
            <a:ext cx="1966365" cy="1534429"/>
          </a:xfrm>
          <a:prstGeom prst="roundRect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rgbClr val="000000"/>
                </a:solidFill>
              </a:rPr>
              <a:t>Markt</a:t>
            </a:r>
            <a:r>
              <a:rPr lang="en-US" sz="1700" b="1" dirty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en-US" sz="1700" b="1" dirty="0" err="1">
                <a:solidFill>
                  <a:srgbClr val="000000"/>
                </a:solidFill>
              </a:rPr>
              <a:t>positionierung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</a:rPr>
              <a:t>(</a:t>
            </a:r>
            <a:r>
              <a:rPr lang="en-US" sz="1700" dirty="0" err="1">
                <a:solidFill>
                  <a:srgbClr val="000000"/>
                </a:solidFill>
              </a:rPr>
              <a:t>wie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Kunden</a:t>
            </a:r>
            <a:r>
              <a:rPr lang="en-US" sz="1700" dirty="0">
                <a:solidFill>
                  <a:srgbClr val="000000"/>
                </a:solidFill>
              </a:rPr>
              <a:t> das </a:t>
            </a:r>
            <a:r>
              <a:rPr lang="en-US" sz="1700" dirty="0" err="1">
                <a:solidFill>
                  <a:srgbClr val="000000"/>
                </a:solidFill>
              </a:rPr>
              <a:t>Produkt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wahrnehmen</a:t>
            </a:r>
            <a:r>
              <a:rPr lang="en-US" sz="17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A13895-318D-412F-8620-2C905FBD64A9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1701028" y="3157838"/>
            <a:ext cx="241921" cy="388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775FB0-89E4-4DFA-B1A6-951DF3D92A2E}"/>
              </a:ext>
            </a:extLst>
          </p:cNvPr>
          <p:cNvCxnSpPr>
            <a:cxnSpLocks/>
            <a:stCxn id="4" idx="0"/>
            <a:endCxn id="5" idx="5"/>
          </p:cNvCxnSpPr>
          <p:nvPr/>
        </p:nvCxnSpPr>
        <p:spPr>
          <a:xfrm flipH="1" flipV="1">
            <a:off x="3986853" y="3157838"/>
            <a:ext cx="297036" cy="41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41766E-789C-4E22-AE47-AAB81AC1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47" y="3142463"/>
            <a:ext cx="487722" cy="57307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95869A-CCD9-47BD-A6C2-F31A92B9A6FA}"/>
              </a:ext>
            </a:extLst>
          </p:cNvPr>
          <p:cNvCxnSpPr>
            <a:cxnSpLocks/>
          </p:cNvCxnSpPr>
          <p:nvPr/>
        </p:nvCxnSpPr>
        <p:spPr>
          <a:xfrm flipH="1" flipV="1">
            <a:off x="9957427" y="3127572"/>
            <a:ext cx="254411" cy="557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A719CE9-9518-424A-AB38-9907E835B962}"/>
              </a:ext>
            </a:extLst>
          </p:cNvPr>
          <p:cNvSpPr txBox="1"/>
          <p:nvPr/>
        </p:nvSpPr>
        <p:spPr>
          <a:xfrm>
            <a:off x="234669" y="5169613"/>
            <a:ext cx="11692991" cy="1200329"/>
          </a:xfrm>
          <a:prstGeom prst="rec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Wie man in </a:t>
            </a:r>
            <a:r>
              <a:rPr lang="en-US" dirty="0" err="1">
                <a:solidFill>
                  <a:srgbClr val="000000"/>
                </a:solidFill>
              </a:rPr>
              <a:t>diesen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Segmenten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konkurrieren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kann</a:t>
            </a:r>
            <a:r>
              <a:rPr lang="en-US" dirty="0">
                <a:solidFill>
                  <a:srgbClr val="000000"/>
                </a:solidFill>
              </a:rPr>
              <a:t>... das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 das </a:t>
            </a:r>
            <a:r>
              <a:rPr lang="en-US" b="1" dirty="0" err="1">
                <a:solidFill>
                  <a:srgbClr val="000000"/>
                </a:solidFill>
              </a:rPr>
              <a:t>Wertversprechen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Welche</a:t>
            </a:r>
            <a:r>
              <a:rPr lang="en-US" dirty="0">
                <a:solidFill>
                  <a:srgbClr val="000000"/>
                </a:solidFill>
              </a:rPr>
              <a:t> Position </a:t>
            </a:r>
            <a:r>
              <a:rPr lang="en-US" dirty="0" err="1">
                <a:solidFill>
                  <a:srgbClr val="000000"/>
                </a:solidFill>
              </a:rPr>
              <a:t>soll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eingenommen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Das </a:t>
            </a:r>
            <a:r>
              <a:rPr lang="en-US" dirty="0" err="1">
                <a:solidFill>
                  <a:srgbClr val="000000"/>
                </a:solidFill>
              </a:rPr>
              <a:t>Wertversprechen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wird</a:t>
            </a:r>
            <a:r>
              <a:rPr lang="en-US" dirty="0">
                <a:solidFill>
                  <a:srgbClr val="000000"/>
                </a:solidFill>
              </a:rPr>
              <a:t> von den </a:t>
            </a:r>
            <a:r>
              <a:rPr lang="en-US" dirty="0" err="1">
                <a:solidFill>
                  <a:srgbClr val="000000"/>
                </a:solidFill>
              </a:rPr>
              <a:t>Kunden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definiert</a:t>
            </a:r>
            <a:r>
              <a:rPr lang="en-US" dirty="0">
                <a:solidFill>
                  <a:srgbClr val="000000"/>
                </a:solidFill>
              </a:rPr>
              <a:t> - der Platz, den </a:t>
            </a:r>
            <a:r>
              <a:rPr lang="en-US" dirty="0" err="1">
                <a:solidFill>
                  <a:srgbClr val="000000"/>
                </a:solidFill>
              </a:rPr>
              <a:t>ein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Produkt</a:t>
            </a:r>
            <a:r>
              <a:rPr lang="en-US" dirty="0">
                <a:solidFill>
                  <a:srgbClr val="000000"/>
                </a:solidFill>
              </a:rPr>
              <a:t> in den </a:t>
            </a:r>
            <a:r>
              <a:rPr lang="en-US" dirty="0" err="1">
                <a:solidFill>
                  <a:srgbClr val="000000"/>
                </a:solidFill>
              </a:rPr>
              <a:t>Köpfen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Kunden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Vergleich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den </a:t>
            </a:r>
            <a:r>
              <a:rPr lang="en-US" dirty="0" err="1">
                <a:solidFill>
                  <a:srgbClr val="000000"/>
                </a:solidFill>
              </a:rPr>
              <a:t>anderen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konkurrierenden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Produkten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einnimmt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452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3B08C82-57EF-4661-A14F-73B020C7D626}"/>
              </a:ext>
            </a:extLst>
          </p:cNvPr>
          <p:cNvSpPr/>
          <p:nvPr/>
        </p:nvSpPr>
        <p:spPr>
          <a:xfrm>
            <a:off x="7056254" y="1572548"/>
            <a:ext cx="4887590" cy="3455299"/>
          </a:xfrm>
          <a:prstGeom prst="wedgeRoundRectCallou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C0D4-769B-4C55-9AA6-1F91D4660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4159" y="1529395"/>
            <a:ext cx="5242230" cy="4769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/>
            <a:r>
              <a:rPr lang="en-US" dirty="0" err="1">
                <a:solidFill>
                  <a:srgbClr val="212121"/>
                </a:solidFill>
                <a:latin typeface="-apple-system"/>
              </a:rPr>
              <a:t>Unter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Branding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versteht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man die Praxis,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Ihr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Unternehmen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durch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Namen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Logo,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Geschichte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Botschaft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usw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. in den </a:t>
            </a:r>
            <a:r>
              <a:rPr lang="en-US" b="1" dirty="0" err="1">
                <a:solidFill>
                  <a:srgbClr val="212121"/>
                </a:solidFill>
                <a:latin typeface="-apple-system"/>
              </a:rPr>
              <a:t>Köpfen</a:t>
            </a:r>
            <a:r>
              <a:rPr lang="en-US" b="1" dirty="0">
                <a:solidFill>
                  <a:srgbClr val="212121"/>
                </a:solidFill>
                <a:latin typeface="-apple-system"/>
              </a:rPr>
              <a:t> der </a:t>
            </a:r>
            <a:r>
              <a:rPr lang="en-US" b="1" dirty="0" err="1">
                <a:solidFill>
                  <a:srgbClr val="212121"/>
                </a:solidFill>
                <a:latin typeface="-apple-system"/>
              </a:rPr>
              <a:t>Kunden</a:t>
            </a:r>
            <a:r>
              <a:rPr lang="en-US" b="1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auf dem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Markt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von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anderen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zu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unterscheiden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.</a:t>
            </a:r>
          </a:p>
          <a:p>
            <a:pPr indent="0"/>
            <a:r>
              <a:rPr lang="en-US" dirty="0">
                <a:solidFill>
                  <a:srgbClr val="212121"/>
                </a:solidFill>
                <a:latin typeface="-apple-system"/>
              </a:rPr>
              <a:t>Branding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ist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Taktik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die es den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Kunden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auf dem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Markt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ermöglicht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Ihre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-apple-system"/>
              </a:rPr>
              <a:t>Marke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Ihr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Angebot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und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Ihre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Erfahrungen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b="1" dirty="0">
                <a:solidFill>
                  <a:srgbClr val="212121"/>
                </a:solidFill>
                <a:latin typeface="-apple-system"/>
              </a:rPr>
              <a:t>schnell </a:t>
            </a:r>
            <a:r>
              <a:rPr lang="en-US" b="1" dirty="0" err="1">
                <a:solidFill>
                  <a:srgbClr val="212121"/>
                </a:solidFill>
                <a:latin typeface="-apple-system"/>
              </a:rPr>
              <a:t>zu</a:t>
            </a:r>
            <a:r>
              <a:rPr lang="en-US" b="1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-apple-system"/>
              </a:rPr>
              <a:t>erkennen</a:t>
            </a:r>
            <a:r>
              <a:rPr lang="en-US" b="1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und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ihnen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Grund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zu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geben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sich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für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die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Angebote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Ihres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Unternehmens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und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nicht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für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die der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Konkurrenz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zu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entscheiden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. Es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hilft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Ihrem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Unternehmen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einen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Wettbewerbsvorteil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zu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-apple-system"/>
              </a:rPr>
              <a:t>verschaffen</a:t>
            </a:r>
            <a:r>
              <a:rPr lang="en-US" dirty="0">
                <a:solidFill>
                  <a:srgbClr val="212121"/>
                </a:solidFill>
                <a:latin typeface="-apple-system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1109C-1277-44BF-83C6-082104DB35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 nun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b="1" dirty="0"/>
              <a:t>Branding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93513-DDC5-4411-8416-F0BC5EF6B63D}"/>
              </a:ext>
            </a:extLst>
          </p:cNvPr>
          <p:cNvSpPr txBox="1"/>
          <p:nvPr/>
        </p:nvSpPr>
        <p:spPr>
          <a:xfrm>
            <a:off x="7189773" y="1590591"/>
            <a:ext cx="4620552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212121"/>
                </a:solidFill>
                <a:latin typeface="-apple-system"/>
              </a:rPr>
              <a:t>Das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Hauptziel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der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Markenbildung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besteht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darin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Kunden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b="1" dirty="0" err="1">
                <a:solidFill>
                  <a:srgbClr val="212121"/>
                </a:solidFill>
                <a:latin typeface="-apple-system"/>
              </a:rPr>
              <a:t>anzuziehen</a:t>
            </a:r>
            <a:r>
              <a:rPr lang="en-US" sz="2800" b="1" dirty="0">
                <a:solidFill>
                  <a:srgbClr val="212121"/>
                </a:solidFill>
                <a:latin typeface="-apple-system"/>
              </a:rPr>
              <a:t> und </a:t>
            </a:r>
            <a:r>
              <a:rPr lang="en-US" sz="2800" b="1" dirty="0" err="1">
                <a:solidFill>
                  <a:srgbClr val="212121"/>
                </a:solidFill>
                <a:latin typeface="-apple-system"/>
              </a:rPr>
              <a:t>zu</a:t>
            </a:r>
            <a:r>
              <a:rPr lang="en-US" sz="2800" b="1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b="1" dirty="0" err="1">
                <a:solidFill>
                  <a:srgbClr val="212121"/>
                </a:solidFill>
                <a:latin typeface="-apple-system"/>
              </a:rPr>
              <a:t>binden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,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indem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Produkt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- und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Dienstleistungsangebote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bereitgestellt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werden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, die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mit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den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Versprechen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der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Marke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-apple-system"/>
              </a:rPr>
              <a:t>übereinstimmen</a:t>
            </a:r>
            <a:r>
              <a:rPr lang="en-US" sz="2800" dirty="0">
                <a:solidFill>
                  <a:srgbClr val="212121"/>
                </a:solidFill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308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009F2-527E-4D6E-B960-F7E2E3B5C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0" dirty="0"/>
              <a:t>Branding </a:t>
            </a:r>
            <a:r>
              <a:rPr lang="en-US" i="0" dirty="0" err="1"/>
              <a:t>ist</a:t>
            </a:r>
            <a:r>
              <a:rPr lang="en-US" i="0" dirty="0"/>
              <a:t> </a:t>
            </a:r>
            <a:r>
              <a:rPr lang="en-US" i="0" dirty="0" err="1"/>
              <a:t>nicht</a:t>
            </a:r>
            <a:r>
              <a:rPr lang="en-US" i="0" dirty="0"/>
              <a:t> </a:t>
            </a:r>
            <a:r>
              <a:rPr lang="en-US" i="0" dirty="0" err="1"/>
              <a:t>nur</a:t>
            </a:r>
            <a:r>
              <a:rPr lang="en-US" i="0" dirty="0"/>
              <a:t> das Design, das hinter </a:t>
            </a:r>
            <a:r>
              <a:rPr lang="en-US" i="0" dirty="0" err="1"/>
              <a:t>Ihrem</a:t>
            </a:r>
            <a:r>
              <a:rPr lang="en-US" i="0" dirty="0"/>
              <a:t> </a:t>
            </a:r>
            <a:r>
              <a:rPr lang="en-US" i="0" dirty="0" err="1"/>
              <a:t>Unternehmen</a:t>
            </a:r>
            <a:r>
              <a:rPr lang="en-US" i="0" dirty="0"/>
              <a:t> </a:t>
            </a:r>
            <a:r>
              <a:rPr lang="en-US" i="0" dirty="0" err="1"/>
              <a:t>steht</a:t>
            </a:r>
            <a:r>
              <a:rPr lang="en-US" i="0" dirty="0"/>
              <a:t>. </a:t>
            </a:r>
            <a:r>
              <a:rPr lang="en-US" i="0" dirty="0" err="1"/>
              <a:t>Tatsächlich</a:t>
            </a:r>
            <a:r>
              <a:rPr lang="en-US" i="0" dirty="0"/>
              <a:t> </a:t>
            </a:r>
            <a:r>
              <a:rPr lang="en-US" i="0" dirty="0" err="1"/>
              <a:t>kann</a:t>
            </a:r>
            <a:r>
              <a:rPr lang="en-US" i="0" dirty="0"/>
              <a:t> man </a:t>
            </a:r>
            <a:r>
              <a:rPr lang="en-US" i="0" dirty="0" err="1"/>
              <a:t>eine</a:t>
            </a:r>
            <a:r>
              <a:rPr lang="en-US" i="0" dirty="0"/>
              <a:t> </a:t>
            </a:r>
            <a:r>
              <a:rPr lang="en-US" i="0" dirty="0" err="1"/>
              <a:t>Marke</a:t>
            </a:r>
            <a:r>
              <a:rPr lang="en-US" i="0" dirty="0"/>
              <a:t> </a:t>
            </a:r>
            <a:r>
              <a:rPr lang="en-US" i="0" dirty="0" err="1"/>
              <a:t>nicht</a:t>
            </a:r>
            <a:r>
              <a:rPr lang="en-US" i="0" dirty="0"/>
              <a:t> </a:t>
            </a:r>
            <a:r>
              <a:rPr lang="en-US" i="0" dirty="0" err="1"/>
              <a:t>entwerfen</a:t>
            </a:r>
            <a:r>
              <a:rPr lang="en-US" i="0" dirty="0"/>
              <a:t>. Die </a:t>
            </a:r>
            <a:r>
              <a:rPr lang="en-US" i="0" dirty="0" err="1"/>
              <a:t>Gestaltung</a:t>
            </a:r>
            <a:r>
              <a:rPr lang="en-US" i="0" dirty="0"/>
              <a:t> </a:t>
            </a:r>
            <a:r>
              <a:rPr lang="en-US" i="0" dirty="0" err="1"/>
              <a:t>eines</a:t>
            </a:r>
            <a:r>
              <a:rPr lang="en-US" i="0" dirty="0"/>
              <a:t> Logos und </a:t>
            </a:r>
            <a:r>
              <a:rPr lang="en-US" i="0" dirty="0" err="1"/>
              <a:t>visueller</a:t>
            </a:r>
            <a:r>
              <a:rPr lang="en-US" i="0" dirty="0"/>
              <a:t> </a:t>
            </a:r>
            <a:r>
              <a:rPr lang="en-US" i="0" dirty="0" err="1"/>
              <a:t>Elemente</a:t>
            </a:r>
            <a:r>
              <a:rPr lang="en-US" i="0" dirty="0"/>
              <a:t> </a:t>
            </a:r>
            <a:r>
              <a:rPr lang="en-US" i="0" dirty="0" err="1"/>
              <a:t>ist</a:t>
            </a:r>
            <a:r>
              <a:rPr lang="en-US" i="0" dirty="0"/>
              <a:t> Teil des Brandings, </a:t>
            </a:r>
            <a:r>
              <a:rPr lang="en-US" i="0" dirty="0" err="1"/>
              <a:t>aber</a:t>
            </a:r>
            <a:r>
              <a:rPr lang="en-US" i="0" dirty="0"/>
              <a:t> </a:t>
            </a:r>
            <a:r>
              <a:rPr lang="en-US" i="0" dirty="0" err="1"/>
              <a:t>zunächst</a:t>
            </a:r>
            <a:r>
              <a:rPr lang="en-US" i="0" dirty="0"/>
              <a:t> </a:t>
            </a:r>
            <a:r>
              <a:rPr lang="en-US" i="0" dirty="0" err="1"/>
              <a:t>müssen</a:t>
            </a:r>
            <a:r>
              <a:rPr lang="en-US" i="0" dirty="0"/>
              <a:t> Sie </a:t>
            </a:r>
            <a:r>
              <a:rPr lang="en-US" i="0" dirty="0" err="1"/>
              <a:t>Ihre</a:t>
            </a:r>
            <a:r>
              <a:rPr lang="en-US" i="0" dirty="0"/>
              <a:t> </a:t>
            </a:r>
            <a:r>
              <a:rPr lang="en-US" b="1" i="0" dirty="0" err="1"/>
              <a:t>Markenwerte</a:t>
            </a:r>
            <a:r>
              <a:rPr lang="en-US" b="1" i="0" dirty="0"/>
              <a:t> und -</a:t>
            </a:r>
            <a:r>
              <a:rPr lang="en-US" b="1" i="0" dirty="0" err="1"/>
              <a:t>identität</a:t>
            </a:r>
            <a:r>
              <a:rPr lang="en-US" b="1" i="0" dirty="0"/>
              <a:t>, </a:t>
            </a:r>
            <a:r>
              <a:rPr lang="en-US" b="1" i="0" dirty="0" err="1"/>
              <a:t>Ihre</a:t>
            </a:r>
            <a:r>
              <a:rPr lang="en-US" b="1" i="0" dirty="0"/>
              <a:t> </a:t>
            </a:r>
            <a:r>
              <a:rPr lang="en-US" b="1" i="0" dirty="0" err="1"/>
              <a:t>Stimme</a:t>
            </a:r>
            <a:r>
              <a:rPr lang="en-US" b="1" i="0" dirty="0"/>
              <a:t> und </a:t>
            </a:r>
            <a:r>
              <a:rPr lang="en-US" b="1" i="0" dirty="0" err="1"/>
              <a:t>Ihre</a:t>
            </a:r>
            <a:r>
              <a:rPr lang="en-US" b="1" i="0" dirty="0"/>
              <a:t> </a:t>
            </a:r>
            <a:r>
              <a:rPr lang="en-US" b="1" i="0" dirty="0" err="1"/>
              <a:t>Persönlichkeit</a:t>
            </a:r>
            <a:r>
              <a:rPr lang="en-US" b="1" i="0" dirty="0"/>
              <a:t> </a:t>
            </a:r>
            <a:r>
              <a:rPr lang="en-US" b="1" i="0" dirty="0" err="1"/>
              <a:t>definieren</a:t>
            </a:r>
            <a:r>
              <a:rPr lang="en-US" b="1" i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14B32-D753-451B-8740-3912E87039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0"/>
          <a:stretch/>
        </p:blipFill>
        <p:spPr>
          <a:xfrm>
            <a:off x="-1480013" y="653781"/>
            <a:ext cx="8105009" cy="3361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F03FB-D177-47BB-9719-7DF09A3A9B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0" y="869991"/>
            <a:ext cx="4726371" cy="279468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15672-F025-4B28-A725-79EA953300C4}"/>
              </a:ext>
            </a:extLst>
          </p:cNvPr>
          <p:cNvSpPr txBox="1">
            <a:spLocks/>
          </p:cNvSpPr>
          <p:nvPr/>
        </p:nvSpPr>
        <p:spPr>
          <a:xfrm>
            <a:off x="163214" y="97742"/>
            <a:ext cx="5862030" cy="582221"/>
          </a:xfrm>
          <a:prstGeom prst="rect">
            <a:avLst/>
          </a:prstGeom>
          <a:solidFill>
            <a:srgbClr val="FFD1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Lassen Sie </a:t>
            </a:r>
            <a:r>
              <a:rPr lang="en-US" b="1" dirty="0" err="1">
                <a:solidFill>
                  <a:srgbClr val="000000"/>
                </a:solidFill>
              </a:rPr>
              <a:t>sich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inspirieren</a:t>
            </a:r>
            <a:r>
              <a:rPr lang="en-US" b="1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5938C-B91B-490D-99F3-C973FABA66D4}"/>
              </a:ext>
            </a:extLst>
          </p:cNvPr>
          <p:cNvSpPr txBox="1"/>
          <p:nvPr/>
        </p:nvSpPr>
        <p:spPr>
          <a:xfrm>
            <a:off x="447380" y="4015139"/>
            <a:ext cx="586203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unserer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bewährten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Beispiele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bei</a:t>
            </a:r>
            <a:r>
              <a:rPr lang="en-US" sz="2000" dirty="0">
                <a:solidFill>
                  <a:srgbClr val="000000"/>
                </a:solidFill>
              </a:rPr>
              <a:t> dem die </a:t>
            </a:r>
            <a:r>
              <a:rPr lang="en-US" sz="2000" dirty="0" err="1">
                <a:solidFill>
                  <a:srgbClr val="000000"/>
                </a:solidFill>
              </a:rPr>
              <a:t>Markenwerte</a:t>
            </a:r>
            <a:r>
              <a:rPr lang="en-US" sz="2000" dirty="0">
                <a:solidFill>
                  <a:srgbClr val="000000"/>
                </a:solidFill>
              </a:rPr>
              <a:t> und -</a:t>
            </a:r>
            <a:r>
              <a:rPr lang="en-US" sz="2000" dirty="0" err="1">
                <a:solidFill>
                  <a:srgbClr val="000000"/>
                </a:solidFill>
              </a:rPr>
              <a:t>identität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definiert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sind</a:t>
            </a:r>
            <a:r>
              <a:rPr lang="en-US" sz="2000" dirty="0">
                <a:solidFill>
                  <a:srgbClr val="000000"/>
                </a:solidFill>
              </a:rPr>
              <a:t> und in </a:t>
            </a:r>
            <a:r>
              <a:rPr lang="en-US" sz="2000" dirty="0" err="1">
                <a:solidFill>
                  <a:srgbClr val="000000"/>
                </a:solidFill>
              </a:rPr>
              <a:t>allen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Medien</a:t>
            </a:r>
            <a:r>
              <a:rPr lang="en-US" sz="2000" dirty="0">
                <a:solidFill>
                  <a:srgbClr val="000000"/>
                </a:solidFill>
              </a:rPr>
              <a:t>, d. h. </a:t>
            </a:r>
            <a:r>
              <a:rPr lang="en-US" sz="2000" dirty="0" err="1">
                <a:solidFill>
                  <a:srgbClr val="000000"/>
                </a:solidFill>
              </a:rPr>
              <a:t>bei</a:t>
            </a:r>
            <a:r>
              <a:rPr lang="en-US" sz="2000" dirty="0">
                <a:solidFill>
                  <a:srgbClr val="000000"/>
                </a:solidFill>
              </a:rPr>
              <a:t> den </a:t>
            </a:r>
            <a:r>
              <a:rPr lang="en-US" sz="2000" dirty="0" err="1">
                <a:solidFill>
                  <a:srgbClr val="000000"/>
                </a:solidFill>
              </a:rPr>
              <a:t>Produkten</a:t>
            </a:r>
            <a:r>
              <a:rPr lang="en-US" sz="2000" dirty="0">
                <a:solidFill>
                  <a:srgbClr val="000000"/>
                </a:solidFill>
              </a:rPr>
              <a:t>, auf der Website, in den </a:t>
            </a:r>
            <a:r>
              <a:rPr lang="en-US" sz="2000" dirty="0" err="1">
                <a:solidFill>
                  <a:srgbClr val="000000"/>
                </a:solidFill>
              </a:rPr>
              <a:t>sozialen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Medien</a:t>
            </a:r>
            <a:r>
              <a:rPr lang="en-US" sz="2000" dirty="0">
                <a:solidFill>
                  <a:srgbClr val="000000"/>
                </a:solidFill>
              </a:rPr>
              <a:t> und in den </a:t>
            </a:r>
            <a:r>
              <a:rPr lang="en-US" sz="2000" dirty="0" err="1">
                <a:solidFill>
                  <a:srgbClr val="000000"/>
                </a:solidFill>
              </a:rPr>
              <a:t>Veröffentlichungen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Botschaft</a:t>
            </a:r>
            <a:r>
              <a:rPr lang="en-US" sz="2000" dirty="0">
                <a:solidFill>
                  <a:srgbClr val="000000"/>
                </a:solidFill>
              </a:rPr>
              <a:t> und der </a:t>
            </a:r>
            <a:r>
              <a:rPr lang="en-US" sz="2000" dirty="0" err="1">
                <a:solidFill>
                  <a:srgbClr val="000000"/>
                </a:solidFill>
              </a:rPr>
              <a:t>Stimme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Unternehmens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übereinstimmen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IE" sz="20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C8816-8D2A-4E1B-988F-E60CE8682563}"/>
              </a:ext>
            </a:extLst>
          </p:cNvPr>
          <p:cNvSpPr txBox="1"/>
          <p:nvPr/>
        </p:nvSpPr>
        <p:spPr>
          <a:xfrm>
            <a:off x="10042071" y="97742"/>
            <a:ext cx="18777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LINK TO GP GUIDE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5775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193FB-6355-4980-8F08-2CB5A89D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042" y="1700366"/>
            <a:ext cx="10594346" cy="3867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/>
            <a:r>
              <a:rPr lang="en-US" dirty="0"/>
              <a:t>Alle </a:t>
            </a:r>
            <a:r>
              <a:rPr lang="en-US" dirty="0" err="1"/>
              <a:t>Versionen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Logos </a:t>
            </a:r>
            <a:r>
              <a:rPr lang="en-US" dirty="0" err="1"/>
              <a:t>vermitteln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Botschaft</a:t>
            </a:r>
            <a:r>
              <a:rPr lang="en-US" dirty="0"/>
              <a:t> - </a:t>
            </a:r>
            <a:r>
              <a:rPr lang="en-US" b="1" dirty="0"/>
              <a:t>Clean and Green </a:t>
            </a:r>
            <a:r>
              <a:rPr lang="en-US" dirty="0"/>
              <a:t>- und </a:t>
            </a:r>
            <a:r>
              <a:rPr lang="en-US" dirty="0" err="1"/>
              <a:t>geben</a:t>
            </a:r>
            <a:r>
              <a:rPr lang="en-US" dirty="0"/>
              <a:t> den </a:t>
            </a:r>
            <a:r>
              <a:rPr lang="en-US" dirty="0" err="1"/>
              <a:t>Verbrauchern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klaren</a:t>
            </a:r>
            <a:r>
              <a:rPr lang="en-US" dirty="0"/>
              <a:t> </a:t>
            </a:r>
            <a:r>
              <a:rPr lang="en-US" dirty="0" err="1"/>
              <a:t>Einblick</a:t>
            </a:r>
            <a:r>
              <a:rPr lang="en-US" dirty="0"/>
              <a:t> in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und </a:t>
            </a:r>
            <a:r>
              <a:rPr lang="en-US" dirty="0" err="1"/>
              <a:t>ihr</a:t>
            </a:r>
            <a:r>
              <a:rPr lang="en-US" dirty="0"/>
              <a:t> Ethos. Sie </a:t>
            </a: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Slogan, um dies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unterstreichen</a:t>
            </a:r>
            <a:r>
              <a:rPr lang="en-US" dirty="0"/>
              <a:t>...</a:t>
            </a:r>
          </a:p>
          <a:p>
            <a:pPr indent="0" algn="ctr"/>
            <a:r>
              <a:rPr lang="en-US" b="1" i="1" dirty="0"/>
              <a:t>"Bio-</a:t>
            </a:r>
            <a:r>
              <a:rPr lang="en-US" b="1" i="1" dirty="0" err="1"/>
              <a:t>Lebensmittel</a:t>
            </a:r>
            <a:r>
              <a:rPr lang="en-US" b="1" i="1" dirty="0"/>
              <a:t> </a:t>
            </a:r>
            <a:r>
              <a:rPr lang="en-US" b="1" i="1" dirty="0" err="1"/>
              <a:t>ohne</a:t>
            </a:r>
            <a:r>
              <a:rPr lang="en-US" b="1" i="1" dirty="0"/>
              <a:t> </a:t>
            </a:r>
            <a:r>
              <a:rPr lang="en-US" b="1" i="1" dirty="0" err="1"/>
              <a:t>Kosten</a:t>
            </a:r>
            <a:r>
              <a:rPr lang="en-US" b="1" i="1" dirty="0"/>
              <a:t> </a:t>
            </a:r>
            <a:r>
              <a:rPr lang="en-US" b="1" i="1" dirty="0" err="1"/>
              <a:t>für</a:t>
            </a:r>
            <a:r>
              <a:rPr lang="en-US" b="1" i="1" dirty="0"/>
              <a:t> die </a:t>
            </a:r>
            <a:r>
              <a:rPr lang="en-US" b="1" i="1" dirty="0" err="1"/>
              <a:t>Natur</a:t>
            </a:r>
            <a:r>
              <a:rPr lang="en-US" b="1" i="1" dirty="0"/>
              <a:t>"</a:t>
            </a:r>
            <a:endParaRPr lang="en-IE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C40A-4FA2-42D4-80B8-0161098F80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042" y="347550"/>
            <a:ext cx="5164381" cy="582221"/>
          </a:xfrm>
          <a:solidFill>
            <a:srgbClr val="85D2E1"/>
          </a:solidFill>
        </p:spPr>
        <p:txBody>
          <a:bodyPr anchor="ctr">
            <a:normAutofit lnSpcReduction="10000"/>
          </a:bodyPr>
          <a:lstStyle/>
          <a:p>
            <a:r>
              <a:rPr lang="en-US" dirty="0"/>
              <a:t>AUGA und </a:t>
            </a:r>
            <a:r>
              <a:rPr lang="en-US" dirty="0" err="1"/>
              <a:t>ihr</a:t>
            </a:r>
            <a:r>
              <a:rPr lang="en-US" dirty="0"/>
              <a:t> Logo...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D96C3-B479-43FD-A049-1B620EDD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69" y="346809"/>
            <a:ext cx="5035913" cy="1174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F52CE-D934-4013-8BF2-D957B40F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004" y="3193130"/>
            <a:ext cx="3397425" cy="3054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020787-EB9A-4353-B26A-BE72D2A99CB2}"/>
              </a:ext>
            </a:extLst>
          </p:cNvPr>
          <p:cNvSpPr txBox="1"/>
          <p:nvPr/>
        </p:nvSpPr>
        <p:spPr>
          <a:xfrm>
            <a:off x="593745" y="4834468"/>
            <a:ext cx="67538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Dieser Slogan </a:t>
            </a:r>
            <a:r>
              <a:rPr lang="en-US" sz="2400" dirty="0" err="1">
                <a:solidFill>
                  <a:srgbClr val="000000"/>
                </a:solidFill>
              </a:rPr>
              <a:t>wird</a:t>
            </a:r>
            <a:r>
              <a:rPr lang="en-US" sz="2400" dirty="0">
                <a:solidFill>
                  <a:srgbClr val="000000"/>
                </a:solidFill>
              </a:rPr>
              <a:t> auf </a:t>
            </a:r>
            <a:r>
              <a:rPr lang="en-US" sz="2400" dirty="0" err="1">
                <a:solidFill>
                  <a:srgbClr val="000000"/>
                </a:solidFill>
              </a:rPr>
              <a:t>allen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Plattformen</a:t>
            </a:r>
            <a:r>
              <a:rPr lang="en-US" sz="2400" dirty="0">
                <a:solidFill>
                  <a:srgbClr val="000000"/>
                </a:solidFill>
              </a:rPr>
              <a:t> der </a:t>
            </a:r>
            <a:r>
              <a:rPr lang="en-US" sz="2400" dirty="0" err="1">
                <a:solidFill>
                  <a:srgbClr val="000000"/>
                </a:solidFill>
              </a:rPr>
              <a:t>sozialen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Medien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verwendet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wie</a:t>
            </a:r>
            <a:r>
              <a:rPr lang="en-US" sz="2400" dirty="0">
                <a:solidFill>
                  <a:srgbClr val="000000"/>
                </a:solidFill>
              </a:rPr>
              <a:t> Sie </a:t>
            </a:r>
            <a:r>
              <a:rPr lang="en-US" sz="2400" dirty="0" err="1">
                <a:solidFill>
                  <a:srgbClr val="000000"/>
                </a:solidFill>
              </a:rPr>
              <a:t>hier</a:t>
            </a:r>
            <a:r>
              <a:rPr lang="en-US" sz="2400" dirty="0">
                <a:solidFill>
                  <a:srgbClr val="000000"/>
                </a:solidFill>
              </a:rPr>
              <a:t> auf der LinkedIn-</a:t>
            </a:r>
            <a:r>
              <a:rPr lang="en-US" sz="2400" dirty="0" err="1">
                <a:solidFill>
                  <a:srgbClr val="000000"/>
                </a:solidFill>
              </a:rPr>
              <a:t>Seite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sehen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können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564D1B-1733-42B7-BA2B-7DDCD56671C2}"/>
              </a:ext>
            </a:extLst>
          </p:cNvPr>
          <p:cNvSpPr/>
          <p:nvPr/>
        </p:nvSpPr>
        <p:spPr>
          <a:xfrm>
            <a:off x="7574963" y="4960417"/>
            <a:ext cx="784110" cy="275129"/>
          </a:xfrm>
          <a:prstGeom prst="rightArrow">
            <a:avLst/>
          </a:prstGeom>
          <a:solidFill>
            <a:srgbClr val="85D2E1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506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BAC98-1213-466F-8FED-C8EBF60B3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3873" y="1808828"/>
            <a:ext cx="3581547" cy="345674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42DD96-0552-4B94-8D1B-7EE4E5D72E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3935" y="288019"/>
            <a:ext cx="5946830" cy="1552396"/>
          </a:xfrm>
          <a:solidFill>
            <a:srgbClr val="85D2E1"/>
          </a:solidFill>
        </p:spPr>
        <p:txBody>
          <a:bodyPr anchor="ctr">
            <a:normAutofit fontScale="92500"/>
          </a:bodyPr>
          <a:lstStyle/>
          <a:p>
            <a:pPr indent="0"/>
            <a:r>
              <a:rPr lang="en-US" dirty="0"/>
              <a:t>In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b="1" dirty="0"/>
              <a:t>Instagram-Posts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wieder</a:t>
            </a:r>
            <a:r>
              <a:rPr lang="en-US" dirty="0"/>
              <a:t> </a:t>
            </a:r>
            <a:r>
              <a:rPr lang="en-US" dirty="0" err="1"/>
              <a:t>betont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es </a:t>
            </a:r>
            <a:r>
              <a:rPr lang="en-US" dirty="0" err="1"/>
              <a:t>sich</a:t>
            </a:r>
            <a:r>
              <a:rPr lang="en-US" dirty="0"/>
              <a:t> um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handelt</a:t>
            </a:r>
            <a:r>
              <a:rPr lang="en-US" dirty="0"/>
              <a:t>, das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Bauernhof</a:t>
            </a:r>
            <a:r>
              <a:rPr lang="en-US" dirty="0"/>
              <a:t> bis </a:t>
            </a:r>
            <a:r>
              <a:rPr lang="en-US" dirty="0" err="1"/>
              <a:t>zum</a:t>
            </a:r>
            <a:r>
              <a:rPr lang="en-US" dirty="0"/>
              <a:t> Gasthof </a:t>
            </a:r>
            <a:r>
              <a:rPr lang="en-US" dirty="0" err="1"/>
              <a:t>arbeitet</a:t>
            </a:r>
            <a:r>
              <a:rPr lang="en-US" dirty="0"/>
              <a:t> und Wert auf </a:t>
            </a:r>
            <a:r>
              <a:rPr lang="en-US" dirty="0" err="1"/>
              <a:t>nachhaltige</a:t>
            </a:r>
            <a:r>
              <a:rPr lang="en-US" dirty="0"/>
              <a:t> </a:t>
            </a:r>
            <a:r>
              <a:rPr lang="en-US" dirty="0" err="1"/>
              <a:t>Praktiken</a:t>
            </a:r>
            <a:r>
              <a:rPr lang="en-US" dirty="0"/>
              <a:t> </a:t>
            </a:r>
            <a:r>
              <a:rPr lang="en-US" dirty="0" err="1"/>
              <a:t>legt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D803E-8787-4F28-9663-4D95AA8C17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235" y="351861"/>
            <a:ext cx="5034908" cy="582221"/>
          </a:xfrm>
          <a:solidFill>
            <a:srgbClr val="85D2E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AUGA auf Instagram...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59DE4-35A4-49D0-A4C4-81E362F8F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54" y="2601963"/>
            <a:ext cx="2327586" cy="3825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F0D6F-CC07-47E4-A855-FD0DBA6A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5" y="934082"/>
            <a:ext cx="2567439" cy="17494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C0295-0CAC-4245-950E-40E0C3E5BC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514" y="2492347"/>
            <a:ext cx="2262479" cy="393954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0AAEDCC-88C3-42C3-A646-96219B75D01E}"/>
              </a:ext>
            </a:extLst>
          </p:cNvPr>
          <p:cNvSpPr/>
          <p:nvPr/>
        </p:nvSpPr>
        <p:spPr>
          <a:xfrm>
            <a:off x="1112014" y="3153871"/>
            <a:ext cx="784110" cy="275129"/>
          </a:xfrm>
          <a:prstGeom prst="rightArrow">
            <a:avLst/>
          </a:prstGeom>
          <a:solidFill>
            <a:srgbClr val="85D2E1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68A22-6DD1-48E7-9988-6720A90A1EF9}"/>
              </a:ext>
            </a:extLst>
          </p:cNvPr>
          <p:cNvSpPr txBox="1"/>
          <p:nvPr/>
        </p:nvSpPr>
        <p:spPr>
          <a:xfrm>
            <a:off x="361235" y="2844225"/>
            <a:ext cx="115122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Ihr</a:t>
            </a:r>
            <a:r>
              <a:rPr lang="en-US" sz="1600" dirty="0">
                <a:solidFill>
                  <a:srgbClr val="000000"/>
                </a:solidFill>
              </a:rPr>
              <a:t> Slogan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608EB-EFEB-45E0-8EB3-24BC14C5A2D0}"/>
              </a:ext>
            </a:extLst>
          </p:cNvPr>
          <p:cNvSpPr txBox="1"/>
          <p:nvPr/>
        </p:nvSpPr>
        <p:spPr>
          <a:xfrm>
            <a:off x="8350981" y="4867199"/>
            <a:ext cx="3738520" cy="1569660"/>
          </a:xfrm>
          <a:prstGeom prst="rect">
            <a:avLst/>
          </a:prstGeom>
          <a:solidFill>
            <a:srgbClr val="85D2E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Ihre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Verpackungen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einfach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sauber</a:t>
            </a:r>
            <a:r>
              <a:rPr lang="en-US" sz="2400" dirty="0">
                <a:solidFill>
                  <a:srgbClr val="000000"/>
                </a:solidFill>
              </a:rPr>
              <a:t> und </a:t>
            </a:r>
            <a:r>
              <a:rPr lang="en-US" sz="2400" dirty="0" err="1">
                <a:solidFill>
                  <a:srgbClr val="000000"/>
                </a:solidFill>
              </a:rPr>
              <a:t>grün</a:t>
            </a:r>
            <a:r>
              <a:rPr lang="en-US" sz="2400" dirty="0">
                <a:solidFill>
                  <a:srgbClr val="000000"/>
                </a:solidFill>
              </a:rPr>
              <a:t> und </a:t>
            </a:r>
            <a:r>
              <a:rPr lang="en-US" sz="2400" dirty="0" err="1">
                <a:solidFill>
                  <a:srgbClr val="000000"/>
                </a:solidFill>
              </a:rPr>
              <a:t>enthalten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klare</a:t>
            </a:r>
            <a:r>
              <a:rPr lang="en-US" sz="2400" dirty="0">
                <a:solidFill>
                  <a:srgbClr val="000000"/>
                </a:solidFill>
              </a:rPr>
              <a:t> und </a:t>
            </a:r>
            <a:r>
              <a:rPr lang="en-US" sz="2400" dirty="0" err="1">
                <a:solidFill>
                  <a:srgbClr val="000000"/>
                </a:solidFill>
              </a:rPr>
              <a:t>präzise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Botschaften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5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4E2F8-68F7-48F5-AFFB-2B903FAA82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3226" y="1258312"/>
            <a:ext cx="5249839" cy="5439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700" b="1" dirty="0" err="1"/>
              <a:t>Ergebnisse</a:t>
            </a:r>
            <a:r>
              <a:rPr lang="en-US" sz="1700" b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sz="1700" b="1" dirty="0"/>
              <a:t>Die </a:t>
            </a:r>
            <a:r>
              <a:rPr lang="en-US" sz="1700" b="1" dirty="0" err="1"/>
              <a:t>Ernährungsbedürfnisse</a:t>
            </a:r>
            <a:r>
              <a:rPr lang="en-US" sz="1700" b="1" dirty="0"/>
              <a:t> </a:t>
            </a:r>
            <a:r>
              <a:rPr lang="en-US" sz="1700" b="1" dirty="0" err="1"/>
              <a:t>älterer</a:t>
            </a:r>
            <a:r>
              <a:rPr lang="en-US" sz="1700" b="1" dirty="0"/>
              <a:t> Menschen </a:t>
            </a:r>
            <a:r>
              <a:rPr lang="en-US" sz="1700" b="1" dirty="0" err="1"/>
              <a:t>sollten</a:t>
            </a:r>
            <a:r>
              <a:rPr lang="en-US" sz="1700" b="1" dirty="0"/>
              <a:t> der </a:t>
            </a:r>
            <a:r>
              <a:rPr lang="en-US" sz="1700" b="1" dirty="0" err="1"/>
              <a:t>Bevölkerung</a:t>
            </a:r>
            <a:r>
              <a:rPr lang="en-US" sz="1700" b="1" dirty="0"/>
              <a:t> gut </a:t>
            </a:r>
            <a:r>
              <a:rPr lang="en-US" sz="1700" b="1" dirty="0" err="1"/>
              <a:t>vermittelt</a:t>
            </a:r>
            <a:r>
              <a:rPr lang="en-US" sz="1700" b="1" dirty="0"/>
              <a:t> </a:t>
            </a:r>
            <a:r>
              <a:rPr lang="en-US" sz="1700" b="1" dirty="0" err="1"/>
              <a:t>werden</a:t>
            </a:r>
            <a:r>
              <a:rPr lang="en-US" sz="1700" b="1" dirty="0"/>
              <a:t>. </a:t>
            </a:r>
            <a:r>
              <a:rPr lang="en-US" sz="1700" dirty="0" err="1"/>
              <a:t>Im</a:t>
            </a:r>
            <a:r>
              <a:rPr lang="en-US" sz="1700" dirty="0"/>
              <a:t> </a:t>
            </a:r>
            <a:r>
              <a:rPr lang="en-US" sz="1700" dirty="0" err="1"/>
              <a:t>Jahr</a:t>
            </a:r>
            <a:r>
              <a:rPr lang="en-US" sz="1700" dirty="0"/>
              <a:t> 2050 </a:t>
            </a:r>
            <a:r>
              <a:rPr lang="en-US" sz="1700" dirty="0" err="1"/>
              <a:t>werden</a:t>
            </a:r>
            <a:r>
              <a:rPr lang="en-US" sz="1700" dirty="0"/>
              <a:t> in Europa </a:t>
            </a:r>
            <a:r>
              <a:rPr lang="en-US" sz="1700" dirty="0" err="1"/>
              <a:t>voraussichtlich</a:t>
            </a:r>
            <a:r>
              <a:rPr lang="en-US" sz="1700" dirty="0"/>
              <a:t> 33 % der Menschen </a:t>
            </a:r>
            <a:r>
              <a:rPr lang="en-US" sz="1700" dirty="0" err="1"/>
              <a:t>über</a:t>
            </a:r>
            <a:r>
              <a:rPr lang="en-US" sz="1700" dirty="0"/>
              <a:t> 65 Jahre alt sein. Da die Menschen </a:t>
            </a:r>
            <a:r>
              <a:rPr lang="en-US" sz="1700" dirty="0" err="1"/>
              <a:t>heute</a:t>
            </a:r>
            <a:r>
              <a:rPr lang="en-US" sz="1700" dirty="0"/>
              <a:t> </a:t>
            </a:r>
            <a:r>
              <a:rPr lang="en-US" sz="1700" dirty="0" err="1"/>
              <a:t>gesünder</a:t>
            </a:r>
            <a:r>
              <a:rPr lang="en-US" sz="1700" dirty="0"/>
              <a:t> und </a:t>
            </a:r>
            <a:r>
              <a:rPr lang="en-US" sz="1700" dirty="0" err="1"/>
              <a:t>aktiver</a:t>
            </a:r>
            <a:r>
              <a:rPr lang="en-US" sz="1700" dirty="0"/>
              <a:t> </a:t>
            </a:r>
            <a:r>
              <a:rPr lang="en-US" sz="1700" dirty="0" err="1"/>
              <a:t>sind</a:t>
            </a:r>
            <a:r>
              <a:rPr lang="en-US" sz="1700" dirty="0"/>
              <a:t>, </a:t>
            </a:r>
            <a:r>
              <a:rPr lang="en-US" sz="1700" dirty="0" err="1"/>
              <a:t>steigt</a:t>
            </a:r>
            <a:r>
              <a:rPr lang="en-US" sz="1700" dirty="0"/>
              <a:t> </a:t>
            </a:r>
            <a:r>
              <a:rPr lang="en-US" sz="1700" dirty="0" err="1"/>
              <a:t>auch</a:t>
            </a:r>
            <a:r>
              <a:rPr lang="en-US" sz="1700" dirty="0"/>
              <a:t> </a:t>
            </a:r>
            <a:r>
              <a:rPr lang="en-US" sz="1700" dirty="0" err="1"/>
              <a:t>ihre</a:t>
            </a:r>
            <a:r>
              <a:rPr lang="en-US" sz="1700" dirty="0"/>
              <a:t> </a:t>
            </a:r>
            <a:r>
              <a:rPr lang="en-US" sz="1700" dirty="0" err="1"/>
              <a:t>erwartete</a:t>
            </a:r>
            <a:r>
              <a:rPr lang="en-US" sz="1700" dirty="0"/>
              <a:t> </a:t>
            </a:r>
            <a:r>
              <a:rPr lang="en-US" sz="1700" dirty="0" err="1"/>
              <a:t>Lebenserwartung</a:t>
            </a:r>
            <a:r>
              <a:rPr lang="en-US" sz="1700" dirty="0"/>
              <a:t>. Daher </a:t>
            </a:r>
            <a:r>
              <a:rPr lang="en-US" sz="1700" dirty="0" err="1"/>
              <a:t>dürfte</a:t>
            </a:r>
            <a:r>
              <a:rPr lang="en-US" sz="1700" dirty="0"/>
              <a:t> </a:t>
            </a:r>
            <a:r>
              <a:rPr lang="en-US" sz="1700" dirty="0" err="1"/>
              <a:t>auch</a:t>
            </a:r>
            <a:r>
              <a:rPr lang="en-US" sz="1700" dirty="0"/>
              <a:t> der </a:t>
            </a:r>
            <a:r>
              <a:rPr lang="en-US" sz="1700" b="1" dirty="0" err="1"/>
              <a:t>Markt</a:t>
            </a:r>
            <a:r>
              <a:rPr lang="en-US" sz="1700" b="1" dirty="0"/>
              <a:t> </a:t>
            </a:r>
            <a:r>
              <a:rPr lang="en-US" sz="1700" b="1" dirty="0" err="1"/>
              <a:t>für</a:t>
            </a:r>
            <a:r>
              <a:rPr lang="en-US" sz="1700" b="1" dirty="0"/>
              <a:t> </a:t>
            </a:r>
            <a:r>
              <a:rPr lang="en-US" sz="1700" b="1" dirty="0" err="1"/>
              <a:t>personalisierte</a:t>
            </a:r>
            <a:r>
              <a:rPr lang="en-US" sz="1700" b="1" dirty="0"/>
              <a:t> </a:t>
            </a:r>
            <a:r>
              <a:rPr lang="en-US" sz="1700" b="1" dirty="0" err="1"/>
              <a:t>Ernährung</a:t>
            </a:r>
            <a:r>
              <a:rPr lang="en-US" sz="1700" b="1" dirty="0"/>
              <a:t> </a:t>
            </a:r>
            <a:r>
              <a:rPr lang="en-US" sz="1700" b="1" dirty="0" err="1"/>
              <a:t>für</a:t>
            </a:r>
            <a:r>
              <a:rPr lang="en-US" sz="1700" b="1" dirty="0"/>
              <a:t> </a:t>
            </a:r>
            <a:r>
              <a:rPr lang="en-US" sz="1700" b="1" dirty="0" err="1"/>
              <a:t>ältere</a:t>
            </a:r>
            <a:r>
              <a:rPr lang="en-US" sz="1700" b="1" dirty="0"/>
              <a:t> Menschen </a:t>
            </a:r>
            <a:r>
              <a:rPr lang="en-US" sz="1700" b="1" dirty="0" err="1"/>
              <a:t>wachsen</a:t>
            </a:r>
            <a:r>
              <a:rPr lang="en-US" sz="1700" dirty="0"/>
              <a:t>. Es </a:t>
            </a:r>
            <a:r>
              <a:rPr lang="en-US" sz="1700" dirty="0" err="1"/>
              <a:t>wurde</a:t>
            </a:r>
            <a:r>
              <a:rPr lang="en-US" sz="1700" dirty="0"/>
              <a:t> </a:t>
            </a:r>
            <a:r>
              <a:rPr lang="en-US" sz="1700" dirty="0" err="1"/>
              <a:t>jedoch</a:t>
            </a:r>
            <a:r>
              <a:rPr lang="en-US" sz="1700" dirty="0"/>
              <a:t> </a:t>
            </a:r>
            <a:r>
              <a:rPr lang="en-US" sz="1700" dirty="0" err="1"/>
              <a:t>festgestellt</a:t>
            </a:r>
            <a:r>
              <a:rPr lang="en-US" sz="1700" dirty="0"/>
              <a:t>, </a:t>
            </a:r>
            <a:r>
              <a:rPr lang="en-US" sz="1700" dirty="0" err="1"/>
              <a:t>dass</a:t>
            </a:r>
            <a:r>
              <a:rPr lang="en-US" sz="1700" dirty="0"/>
              <a:t> die </a:t>
            </a:r>
            <a:r>
              <a:rPr lang="en-US" sz="1700" b="1" dirty="0" err="1"/>
              <a:t>geografische</a:t>
            </a:r>
            <a:r>
              <a:rPr lang="en-US" sz="1700" b="1" dirty="0"/>
              <a:t> Lage </a:t>
            </a:r>
            <a:r>
              <a:rPr lang="en-US" sz="1700" b="1" dirty="0" err="1"/>
              <a:t>eine</a:t>
            </a:r>
            <a:r>
              <a:rPr lang="en-US" sz="1700" b="1" dirty="0"/>
              <a:t> </a:t>
            </a:r>
            <a:r>
              <a:rPr lang="en-US" sz="1700" b="1" dirty="0" err="1"/>
              <a:t>wichtige</a:t>
            </a:r>
            <a:r>
              <a:rPr lang="en-US" sz="1700" b="1" dirty="0"/>
              <a:t> Rolle </a:t>
            </a:r>
            <a:r>
              <a:rPr lang="en-US" sz="1700" b="1" dirty="0" err="1"/>
              <a:t>bei</a:t>
            </a:r>
            <a:r>
              <a:rPr lang="en-US" sz="1700" b="1" dirty="0"/>
              <a:t> der </a:t>
            </a:r>
            <a:r>
              <a:rPr lang="en-US" sz="1700" b="1" dirty="0" err="1"/>
              <a:t>Kaufkraft</a:t>
            </a:r>
            <a:r>
              <a:rPr lang="en-US" sz="1700" b="1" dirty="0"/>
              <a:t> </a:t>
            </a:r>
            <a:r>
              <a:rPr lang="en-US" sz="1700" b="1" dirty="0" err="1"/>
              <a:t>spielt</a:t>
            </a:r>
            <a:r>
              <a:rPr lang="en-US" sz="1700" b="1" dirty="0"/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sz="1700" dirty="0"/>
              <a:t>Ein </a:t>
            </a:r>
            <a:r>
              <a:rPr lang="en-US" sz="1700" dirty="0" err="1"/>
              <a:t>Hindernis</a:t>
            </a:r>
            <a:r>
              <a:rPr lang="en-US" sz="1700" dirty="0"/>
              <a:t> </a:t>
            </a:r>
            <a:r>
              <a:rPr lang="en-US" sz="1700" dirty="0" err="1"/>
              <a:t>besteht</a:t>
            </a:r>
            <a:r>
              <a:rPr lang="en-US" sz="1700" dirty="0"/>
              <a:t> </a:t>
            </a:r>
            <a:r>
              <a:rPr lang="en-US" sz="1700" dirty="0" err="1"/>
              <a:t>darin</a:t>
            </a:r>
            <a:r>
              <a:rPr lang="en-US" sz="1700" dirty="0"/>
              <a:t>, </a:t>
            </a:r>
            <a:r>
              <a:rPr lang="en-US" sz="1700" dirty="0" err="1"/>
              <a:t>dass</a:t>
            </a:r>
            <a:r>
              <a:rPr lang="en-US" sz="1700" dirty="0"/>
              <a:t> </a:t>
            </a:r>
            <a:r>
              <a:rPr lang="en-US" sz="1700" dirty="0" err="1"/>
              <a:t>sich</a:t>
            </a:r>
            <a:r>
              <a:rPr lang="en-US" sz="1700" dirty="0"/>
              <a:t> </a:t>
            </a:r>
            <a:r>
              <a:rPr lang="en-US" sz="1700" dirty="0" err="1"/>
              <a:t>ältere</a:t>
            </a:r>
            <a:r>
              <a:rPr lang="en-US" sz="1700" dirty="0"/>
              <a:t> Menschen </a:t>
            </a:r>
            <a:r>
              <a:rPr lang="en-US" sz="1700" dirty="0" err="1"/>
              <a:t>ihrer</a:t>
            </a:r>
            <a:r>
              <a:rPr lang="en-US" sz="1700" dirty="0"/>
              <a:t> </a:t>
            </a:r>
            <a:r>
              <a:rPr lang="en-US" sz="1700" dirty="0" err="1"/>
              <a:t>Ernährungsbedürfnisse</a:t>
            </a:r>
            <a:r>
              <a:rPr lang="en-US" sz="1700" dirty="0"/>
              <a:t> </a:t>
            </a:r>
            <a:r>
              <a:rPr lang="en-US" sz="1700" b="1" dirty="0" err="1"/>
              <a:t>nicht</a:t>
            </a:r>
            <a:r>
              <a:rPr lang="en-US" sz="1700" b="1" dirty="0"/>
              <a:t> </a:t>
            </a:r>
            <a:r>
              <a:rPr lang="en-US" sz="1700" b="1" dirty="0" err="1"/>
              <a:t>bewusst</a:t>
            </a:r>
            <a:r>
              <a:rPr lang="en-US" sz="1700" b="1" dirty="0"/>
              <a:t> </a:t>
            </a:r>
            <a:r>
              <a:rPr lang="en-US" sz="1700" dirty="0" err="1"/>
              <a:t>sind</a:t>
            </a:r>
            <a:r>
              <a:rPr lang="en-US" sz="1700" dirty="0"/>
              <a:t> und </a:t>
            </a:r>
            <a:r>
              <a:rPr lang="en-US" sz="1700" dirty="0" err="1"/>
              <a:t>daher</a:t>
            </a:r>
            <a:r>
              <a:rPr lang="en-US" sz="1700" dirty="0"/>
              <a:t> </a:t>
            </a:r>
            <a:r>
              <a:rPr lang="en-US" sz="1700" dirty="0" err="1"/>
              <a:t>nur</a:t>
            </a:r>
            <a:r>
              <a:rPr lang="en-US" sz="1700" dirty="0"/>
              <a:t> </a:t>
            </a:r>
            <a:r>
              <a:rPr lang="en-US" sz="1700" b="1" dirty="0" err="1"/>
              <a:t>ungern</a:t>
            </a:r>
            <a:r>
              <a:rPr lang="en-US" sz="1700" b="1" dirty="0"/>
              <a:t> </a:t>
            </a:r>
            <a:r>
              <a:rPr lang="en-US" sz="1700" b="1" dirty="0" err="1"/>
              <a:t>Produkte</a:t>
            </a:r>
            <a:r>
              <a:rPr lang="en-US" sz="1700" b="1" dirty="0"/>
              <a:t> </a:t>
            </a:r>
            <a:r>
              <a:rPr lang="en-US" sz="1700" b="1" dirty="0" err="1"/>
              <a:t>verwenden</a:t>
            </a:r>
            <a:r>
              <a:rPr lang="en-US" sz="1700" b="1" dirty="0"/>
              <a:t>, die </a:t>
            </a:r>
            <a:r>
              <a:rPr lang="en-US" sz="1700" b="1" dirty="0" err="1"/>
              <a:t>als</a:t>
            </a:r>
            <a:r>
              <a:rPr lang="en-US" sz="1700" b="1" dirty="0"/>
              <a:t> "</a:t>
            </a:r>
            <a:r>
              <a:rPr lang="en-US" sz="1700" b="1" dirty="0" err="1"/>
              <a:t>Seniorennahrung</a:t>
            </a:r>
            <a:r>
              <a:rPr lang="en-US" sz="1700" b="1" dirty="0"/>
              <a:t>" </a:t>
            </a:r>
            <a:r>
              <a:rPr lang="en-US" sz="1700" b="1" dirty="0" err="1"/>
              <a:t>gekennzeichnet</a:t>
            </a:r>
            <a:r>
              <a:rPr lang="en-US" sz="1700" b="1" dirty="0"/>
              <a:t> </a:t>
            </a:r>
            <a:r>
              <a:rPr lang="en-US" sz="1700" b="1" dirty="0" err="1"/>
              <a:t>sind</a:t>
            </a:r>
            <a:r>
              <a:rPr lang="en-US" sz="1700" dirty="0"/>
              <a:t>. </a:t>
            </a:r>
            <a:r>
              <a:rPr lang="en-US" sz="1700" dirty="0" err="1"/>
              <a:t>Diese</a:t>
            </a:r>
            <a:r>
              <a:rPr lang="en-US" sz="1700" dirty="0"/>
              <a:t> </a:t>
            </a:r>
            <a:r>
              <a:rPr lang="en-US" sz="1700" dirty="0" err="1"/>
              <a:t>werden</a:t>
            </a:r>
            <a:r>
              <a:rPr lang="en-US" sz="1700" dirty="0"/>
              <a:t> </a:t>
            </a:r>
            <a:r>
              <a:rPr lang="en-US" sz="1700" dirty="0" err="1"/>
              <a:t>derzeit</a:t>
            </a:r>
            <a:r>
              <a:rPr lang="en-US" sz="1700" dirty="0"/>
              <a:t> </a:t>
            </a:r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Nahrungsmittel</a:t>
            </a:r>
            <a:r>
              <a:rPr lang="en-US" sz="1700" dirty="0"/>
              <a:t> </a:t>
            </a:r>
            <a:r>
              <a:rPr lang="en-US" sz="1700" dirty="0" err="1"/>
              <a:t>für</a:t>
            </a:r>
            <a:r>
              <a:rPr lang="en-US" sz="1700" dirty="0"/>
              <a:t> </a:t>
            </a:r>
            <a:r>
              <a:rPr lang="en-US" sz="1700" dirty="0" err="1"/>
              <a:t>kranke</a:t>
            </a:r>
            <a:r>
              <a:rPr lang="en-US" sz="1700" dirty="0"/>
              <a:t> Menschen </a:t>
            </a:r>
            <a:r>
              <a:rPr lang="en-US" sz="1700" dirty="0" err="1"/>
              <a:t>angesehen</a:t>
            </a:r>
            <a:r>
              <a:rPr lang="en-US" sz="1700" dirty="0"/>
              <a:t>, die </a:t>
            </a:r>
            <a:r>
              <a:rPr lang="en-US" sz="1700" dirty="0" err="1"/>
              <a:t>noch</a:t>
            </a:r>
            <a:r>
              <a:rPr lang="en-US" sz="1700" dirty="0"/>
              <a:t> "</a:t>
            </a:r>
            <a:r>
              <a:rPr lang="en-US" sz="1700" dirty="0" err="1"/>
              <a:t>jung</a:t>
            </a:r>
            <a:r>
              <a:rPr lang="en-US" sz="1700" dirty="0"/>
              <a:t>" und </a:t>
            </a:r>
            <a:r>
              <a:rPr lang="en-US" sz="1700" dirty="0" err="1"/>
              <a:t>aktiv</a:t>
            </a:r>
            <a:r>
              <a:rPr lang="en-US" sz="1700" dirty="0"/>
              <a:t> </a:t>
            </a:r>
            <a:r>
              <a:rPr lang="en-US" sz="1700" dirty="0" err="1"/>
              <a:t>sind</a:t>
            </a:r>
            <a:r>
              <a:rPr lang="en-US" sz="1700" dirty="0"/>
              <a:t>. </a:t>
            </a:r>
            <a:r>
              <a:rPr lang="en-US" sz="1700" dirty="0" err="1"/>
              <a:t>Wenn</a:t>
            </a:r>
            <a:r>
              <a:rPr lang="en-US" sz="1700" dirty="0"/>
              <a:t> man </a:t>
            </a:r>
            <a:r>
              <a:rPr lang="en-US" sz="1700" dirty="0" err="1"/>
              <a:t>jedoch</a:t>
            </a:r>
            <a:r>
              <a:rPr lang="en-US" sz="1700" dirty="0"/>
              <a:t> </a:t>
            </a:r>
            <a:r>
              <a:rPr lang="en-US" sz="1700" dirty="0" err="1"/>
              <a:t>einen</a:t>
            </a:r>
            <a:r>
              <a:rPr lang="en-US" sz="1700" dirty="0"/>
              <a:t> </a:t>
            </a:r>
            <a:r>
              <a:rPr lang="en-US" sz="1700" dirty="0" err="1"/>
              <a:t>Weg</a:t>
            </a:r>
            <a:r>
              <a:rPr lang="en-US" sz="1700" dirty="0"/>
              <a:t> </a:t>
            </a:r>
            <a:r>
              <a:rPr lang="en-US" sz="1700" dirty="0" err="1"/>
              <a:t>findet</a:t>
            </a:r>
            <a:r>
              <a:rPr lang="en-US" sz="1700" dirty="0"/>
              <a:t>, sein Wissen </a:t>
            </a:r>
            <a:r>
              <a:rPr lang="en-US" sz="1700" dirty="0" err="1"/>
              <a:t>über</a:t>
            </a:r>
            <a:r>
              <a:rPr lang="en-US" sz="1700" dirty="0"/>
              <a:t> </a:t>
            </a:r>
            <a:r>
              <a:rPr lang="en-US" sz="1700" dirty="0" err="1"/>
              <a:t>Ernährung</a:t>
            </a:r>
            <a:r>
              <a:rPr lang="en-US" sz="1700" dirty="0"/>
              <a:t> </a:t>
            </a:r>
            <a:r>
              <a:rPr lang="en-US" sz="1700" dirty="0" err="1"/>
              <a:t>für</a:t>
            </a:r>
            <a:r>
              <a:rPr lang="en-US" sz="1700" dirty="0"/>
              <a:t> </a:t>
            </a:r>
            <a:r>
              <a:rPr lang="en-US" sz="1700" dirty="0" err="1"/>
              <a:t>ältere</a:t>
            </a:r>
            <a:r>
              <a:rPr lang="en-US" sz="1700" dirty="0"/>
              <a:t> Menschen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erweitern</a:t>
            </a:r>
            <a:r>
              <a:rPr lang="en-US" sz="1700" dirty="0"/>
              <a:t>, </a:t>
            </a:r>
            <a:r>
              <a:rPr lang="en-US" sz="1700" dirty="0" err="1"/>
              <a:t>gibt</a:t>
            </a:r>
            <a:r>
              <a:rPr lang="en-US" sz="1700" dirty="0"/>
              <a:t> es </a:t>
            </a:r>
            <a:r>
              <a:rPr lang="en-US" sz="1700" dirty="0" err="1"/>
              <a:t>einen</a:t>
            </a:r>
            <a:r>
              <a:rPr lang="en-US" sz="1700" dirty="0"/>
              <a:t> </a:t>
            </a:r>
            <a:r>
              <a:rPr lang="en-US" sz="1700" dirty="0" err="1"/>
              <a:t>offenen</a:t>
            </a:r>
            <a:r>
              <a:rPr lang="en-US" sz="1700" dirty="0"/>
              <a:t> </a:t>
            </a:r>
            <a:r>
              <a:rPr lang="en-US" sz="1700" dirty="0" err="1"/>
              <a:t>Markt</a:t>
            </a:r>
            <a:r>
              <a:rPr lang="en-US" sz="1700" dirty="0"/>
              <a:t>, der </a:t>
            </a:r>
            <a:r>
              <a:rPr lang="en-US" sz="1700" dirty="0" err="1"/>
              <a:t>darauf</a:t>
            </a:r>
            <a:r>
              <a:rPr lang="en-US" sz="1700" dirty="0"/>
              <a:t> </a:t>
            </a:r>
            <a:r>
              <a:rPr lang="en-US" sz="1700" dirty="0" err="1"/>
              <a:t>wartet</a:t>
            </a:r>
            <a:r>
              <a:rPr lang="en-US" sz="1700" dirty="0"/>
              <a:t>, </a:t>
            </a:r>
            <a:r>
              <a:rPr lang="en-US" sz="1700" dirty="0" err="1"/>
              <a:t>erobert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werden</a:t>
            </a:r>
            <a:r>
              <a:rPr lang="en-US" sz="1700" dirty="0"/>
              <a:t>. </a:t>
            </a:r>
          </a:p>
          <a:p>
            <a:pPr marL="0" indent="0">
              <a:lnSpc>
                <a:spcPct val="100000"/>
              </a:lnSpc>
            </a:pPr>
            <a:r>
              <a:rPr lang="en-US" sz="1700" dirty="0"/>
              <a:t>Quelle:</a:t>
            </a:r>
            <a:r>
              <a:rPr lang="en-IE" sz="17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Etude de marché (inclusilver.eu)</a:t>
            </a:r>
            <a:endParaRPr lang="en-IE" sz="1700" dirty="0">
              <a:solidFill>
                <a:srgbClr val="1188A3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2A8B1-79F2-435F-9220-1073830208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3226" y="160488"/>
            <a:ext cx="5071846" cy="1268427"/>
          </a:xfrm>
        </p:spPr>
        <p:txBody>
          <a:bodyPr>
            <a:normAutofit/>
          </a:bodyPr>
          <a:lstStyle/>
          <a:p>
            <a:r>
              <a:rPr lang="en-US" sz="2600" dirty="0"/>
              <a:t>1. </a:t>
            </a:r>
            <a:r>
              <a:rPr lang="en-US" sz="2600" dirty="0" err="1"/>
              <a:t>Marktanalyse</a:t>
            </a:r>
            <a:r>
              <a:rPr lang="en-US" sz="2600" dirty="0"/>
              <a:t> in der </a:t>
            </a:r>
            <a:r>
              <a:rPr lang="en-US" sz="2600" dirty="0" err="1"/>
              <a:t>Silberwirschaft</a:t>
            </a:r>
            <a:r>
              <a:rPr lang="en-US" sz="2600" dirty="0"/>
              <a:t> </a:t>
            </a:r>
            <a:r>
              <a:rPr lang="en-US" sz="2600" dirty="0" err="1"/>
              <a:t>mit</a:t>
            </a:r>
            <a:r>
              <a:rPr lang="en-US" sz="2600" dirty="0"/>
              <a:t> dem </a:t>
            </a:r>
            <a:r>
              <a:rPr lang="en-US" sz="26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InCluSilver</a:t>
            </a:r>
            <a:r>
              <a:rPr lang="en-US" sz="2600" dirty="0"/>
              <a:t> </a:t>
            </a:r>
            <a:r>
              <a:rPr lang="en-US" sz="2600" dirty="0" err="1"/>
              <a:t>Projekt</a:t>
            </a:r>
            <a:endParaRPr lang="en-IE" sz="2600" dirty="0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8E7DF94-6B5C-4BD5-A240-1647DA112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14" y="257363"/>
            <a:ext cx="5135435" cy="154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94D38-5054-4C7D-AE45-D2805C2601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414" y="2487561"/>
            <a:ext cx="5280902" cy="36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55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05FA6-E901-4A65-9CA1-4E06558CB7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74618" y="4171101"/>
            <a:ext cx="2133600" cy="2581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dirty="0">
                <a:solidFill>
                  <a:srgbClr val="212121"/>
                </a:solidFill>
              </a:rPr>
              <a:t>Es </a:t>
            </a:r>
            <a:r>
              <a:rPr lang="en-US" dirty="0" err="1">
                <a:solidFill>
                  <a:srgbClr val="212121"/>
                </a:solidFill>
              </a:rPr>
              <a:t>hilft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sowohl</a:t>
            </a:r>
            <a:r>
              <a:rPr lang="en-US" dirty="0">
                <a:solidFill>
                  <a:srgbClr val="212121"/>
                </a:solidFill>
              </a:rPr>
              <a:t> der </a:t>
            </a:r>
            <a:r>
              <a:rPr lang="en-US" dirty="0" err="1">
                <a:solidFill>
                  <a:srgbClr val="212121"/>
                </a:solidFill>
              </a:rPr>
              <a:t>Marke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als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auch</a:t>
            </a:r>
            <a:r>
              <a:rPr lang="en-US" dirty="0">
                <a:solidFill>
                  <a:srgbClr val="212121"/>
                </a:solidFill>
              </a:rPr>
              <a:t> dem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, </a:t>
            </a:r>
            <a:r>
              <a:rPr lang="en-US" dirty="0" err="1">
                <a:solidFill>
                  <a:srgbClr val="212121"/>
                </a:solidFill>
              </a:rPr>
              <a:t>sich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im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harten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Wettbewerb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mit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anderen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 der Branche auf dem </a:t>
            </a:r>
            <a:r>
              <a:rPr lang="en-US" dirty="0" err="1">
                <a:solidFill>
                  <a:srgbClr val="212121"/>
                </a:solidFill>
              </a:rPr>
              <a:t>Markt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durchzusetzen</a:t>
            </a:r>
            <a:r>
              <a:rPr lang="en-US" dirty="0">
                <a:solidFill>
                  <a:srgbClr val="212121"/>
                </a:solidFill>
              </a:rPr>
              <a:t>. Das Logo </a:t>
            </a:r>
            <a:r>
              <a:rPr lang="en-US" dirty="0" err="1">
                <a:solidFill>
                  <a:srgbClr val="212121"/>
                </a:solidFill>
              </a:rPr>
              <a:t>wird</a:t>
            </a:r>
            <a:r>
              <a:rPr lang="en-US" dirty="0">
                <a:solidFill>
                  <a:srgbClr val="212121"/>
                </a:solidFill>
              </a:rPr>
              <a:t> das </a:t>
            </a:r>
            <a:r>
              <a:rPr lang="en-US" dirty="0" err="1">
                <a:solidFill>
                  <a:srgbClr val="212121"/>
                </a:solidFill>
              </a:rPr>
              <a:t>Gesicht</a:t>
            </a:r>
            <a:r>
              <a:rPr lang="en-US" dirty="0">
                <a:solidFill>
                  <a:srgbClr val="212121"/>
                </a:solidFill>
              </a:rPr>
              <a:t> der </a:t>
            </a:r>
            <a:r>
              <a:rPr lang="en-US" dirty="0" err="1">
                <a:solidFill>
                  <a:srgbClr val="212121"/>
                </a:solidFill>
              </a:rPr>
              <a:t>Marke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B8C146-08BD-4202-837A-131300FE44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Die </a:t>
            </a:r>
            <a:r>
              <a:rPr lang="en-US" dirty="0" err="1"/>
              <a:t>Bedeutung</a:t>
            </a:r>
            <a:r>
              <a:rPr lang="en-US" dirty="0"/>
              <a:t> der </a:t>
            </a:r>
            <a:r>
              <a:rPr lang="en-US" dirty="0" err="1"/>
              <a:t>Markenbildung</a:t>
            </a:r>
            <a:r>
              <a:rPr lang="en-US" dirty="0"/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63467-8408-422E-8BCC-1C3AB57BA9D9}"/>
              </a:ext>
            </a:extLst>
          </p:cNvPr>
          <p:cNvSpPr txBox="1"/>
          <p:nvPr/>
        </p:nvSpPr>
        <p:spPr>
          <a:xfrm>
            <a:off x="1393911" y="2581472"/>
            <a:ext cx="156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Bekanntheit</a:t>
            </a:r>
            <a:r>
              <a:rPr lang="en-US" b="1" dirty="0">
                <a:solidFill>
                  <a:srgbClr val="000000"/>
                </a:solidFill>
              </a:rPr>
              <a:t> auf dem </a:t>
            </a:r>
            <a:r>
              <a:rPr lang="en-US" b="1" dirty="0" err="1">
                <a:solidFill>
                  <a:srgbClr val="000000"/>
                </a:solidFill>
              </a:rPr>
              <a:t>Markt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9F945-861F-4DF1-876C-8591440857D4}"/>
              </a:ext>
            </a:extLst>
          </p:cNvPr>
          <p:cNvSpPr txBox="1"/>
          <p:nvPr/>
        </p:nvSpPr>
        <p:spPr>
          <a:xfrm>
            <a:off x="3313834" y="2551531"/>
            <a:ext cx="168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Erhöht</a:t>
            </a:r>
            <a:r>
              <a:rPr lang="en-US" b="1" dirty="0">
                <a:solidFill>
                  <a:srgbClr val="000000"/>
                </a:solidFill>
              </a:rPr>
              <a:t> den Wert des </a:t>
            </a:r>
            <a:r>
              <a:rPr lang="en-US" b="1" dirty="0" err="1">
                <a:solidFill>
                  <a:srgbClr val="000000"/>
                </a:solidFill>
              </a:rPr>
              <a:t>Unternehmens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23E76-E4ED-400E-AF09-081F64562C77}"/>
              </a:ext>
            </a:extLst>
          </p:cNvPr>
          <p:cNvSpPr txBox="1"/>
          <p:nvPr/>
        </p:nvSpPr>
        <p:spPr>
          <a:xfrm>
            <a:off x="5327687" y="2632646"/>
            <a:ext cx="156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Gewinnung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neuer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Kunden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39250-1DAD-4B8A-A89E-C57EBE33FD5D}"/>
              </a:ext>
            </a:extLst>
          </p:cNvPr>
          <p:cNvSpPr txBox="1"/>
          <p:nvPr/>
        </p:nvSpPr>
        <p:spPr>
          <a:xfrm>
            <a:off x="7277622" y="2413031"/>
            <a:ext cx="1568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Stolz und </a:t>
            </a:r>
            <a:r>
              <a:rPr lang="en-US" b="1" dirty="0" err="1">
                <a:solidFill>
                  <a:srgbClr val="000000"/>
                </a:solidFill>
              </a:rPr>
              <a:t>Zufriedenheit</a:t>
            </a:r>
            <a:r>
              <a:rPr lang="en-US" b="1" dirty="0">
                <a:solidFill>
                  <a:srgbClr val="000000"/>
                </a:solidFill>
              </a:rPr>
              <a:t> der Mitarbeiter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95FBE-3AE9-4126-ACC6-07E4755729C9}"/>
              </a:ext>
            </a:extLst>
          </p:cNvPr>
          <p:cNvSpPr txBox="1"/>
          <p:nvPr/>
        </p:nvSpPr>
        <p:spPr>
          <a:xfrm>
            <a:off x="9210786" y="2777005"/>
            <a:ext cx="156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Unterstützt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Werbung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2E88AF38-BADD-4181-B80B-49707D0B7DAE}"/>
              </a:ext>
            </a:extLst>
          </p:cNvPr>
          <p:cNvSpPr/>
          <p:nvPr/>
        </p:nvSpPr>
        <p:spPr>
          <a:xfrm>
            <a:off x="5113868" y="3115733"/>
            <a:ext cx="2133600" cy="889000"/>
          </a:xfrm>
          <a:prstGeom prst="curvedUpArrow">
            <a:avLst/>
          </a:prstGeom>
          <a:solidFill>
            <a:srgbClr val="85D2E1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45D0B411-92EB-4EC0-A8CA-DE503C245D4A}"/>
              </a:ext>
            </a:extLst>
          </p:cNvPr>
          <p:cNvSpPr/>
          <p:nvPr/>
        </p:nvSpPr>
        <p:spPr>
          <a:xfrm>
            <a:off x="8928426" y="3134524"/>
            <a:ext cx="2133600" cy="889000"/>
          </a:xfrm>
          <a:prstGeom prst="curvedUpArrow">
            <a:avLst/>
          </a:prstGeom>
          <a:solidFill>
            <a:srgbClr val="85D2E1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8564EDB8-BBA3-4440-A871-D4417C796167}"/>
              </a:ext>
            </a:extLst>
          </p:cNvPr>
          <p:cNvSpPr/>
          <p:nvPr/>
        </p:nvSpPr>
        <p:spPr>
          <a:xfrm>
            <a:off x="1186182" y="3115733"/>
            <a:ext cx="2133600" cy="889000"/>
          </a:xfrm>
          <a:prstGeom prst="curvedUpArrow">
            <a:avLst/>
          </a:prstGeom>
          <a:solidFill>
            <a:srgbClr val="85D2E1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7BEF3F83-9BAB-410B-96A7-333E37D56B88}"/>
              </a:ext>
            </a:extLst>
          </p:cNvPr>
          <p:cNvSpPr/>
          <p:nvPr/>
        </p:nvSpPr>
        <p:spPr>
          <a:xfrm>
            <a:off x="3152627" y="1938121"/>
            <a:ext cx="2074421" cy="802533"/>
          </a:xfrm>
          <a:prstGeom prst="curvedDownArrow">
            <a:avLst/>
          </a:prstGeom>
          <a:solidFill>
            <a:srgbClr val="1188A3"/>
          </a:solidFill>
          <a:ln>
            <a:solidFill>
              <a:srgbClr val="28A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BF1BFB69-3F3B-4BB9-B1A9-34AB1BD5BF9C}"/>
              </a:ext>
            </a:extLst>
          </p:cNvPr>
          <p:cNvSpPr/>
          <p:nvPr/>
        </p:nvSpPr>
        <p:spPr>
          <a:xfrm>
            <a:off x="7027082" y="1942298"/>
            <a:ext cx="2074421" cy="802533"/>
          </a:xfrm>
          <a:prstGeom prst="curvedDownArrow">
            <a:avLst/>
          </a:prstGeom>
          <a:solidFill>
            <a:srgbClr val="1188A3"/>
          </a:solidFill>
          <a:ln>
            <a:solidFill>
              <a:srgbClr val="28A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DC689DB-318C-49F7-AA12-3B93449B0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80243" y="4209069"/>
            <a:ext cx="1949575" cy="19984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dirty="0">
                <a:solidFill>
                  <a:srgbClr val="212121"/>
                </a:solidFill>
              </a:rPr>
              <a:t>Eine </a:t>
            </a:r>
            <a:r>
              <a:rPr lang="en-US" dirty="0" err="1">
                <a:solidFill>
                  <a:srgbClr val="212121"/>
                </a:solidFill>
              </a:rPr>
              <a:t>starke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Marke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steigert</a:t>
            </a:r>
            <a:r>
              <a:rPr lang="en-US" dirty="0">
                <a:solidFill>
                  <a:srgbClr val="212121"/>
                </a:solidFill>
              </a:rPr>
              <a:t> den Wert des </a:t>
            </a:r>
            <a:r>
              <a:rPr lang="en-US" dirty="0" err="1">
                <a:solidFill>
                  <a:srgbClr val="212121"/>
                </a:solidFill>
              </a:rPr>
              <a:t>Unternehmens</a:t>
            </a:r>
            <a:r>
              <a:rPr lang="en-US" dirty="0">
                <a:solidFill>
                  <a:srgbClr val="212121"/>
                </a:solidFill>
              </a:rPr>
              <a:t> auf dem </a:t>
            </a:r>
            <a:r>
              <a:rPr lang="en-US" dirty="0" err="1">
                <a:solidFill>
                  <a:srgbClr val="212121"/>
                </a:solidFill>
              </a:rPr>
              <a:t>Markt</a:t>
            </a:r>
            <a:r>
              <a:rPr lang="en-US" dirty="0">
                <a:solidFill>
                  <a:srgbClr val="212121"/>
                </a:solidFill>
              </a:rPr>
              <a:t>, </a:t>
            </a:r>
            <a:r>
              <a:rPr lang="en-US" dirty="0" err="1">
                <a:solidFill>
                  <a:srgbClr val="212121"/>
                </a:solidFill>
              </a:rPr>
              <a:t>indem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sie</a:t>
            </a:r>
            <a:r>
              <a:rPr lang="en-US" dirty="0">
                <a:solidFill>
                  <a:srgbClr val="212121"/>
                </a:solidFill>
              </a:rPr>
              <a:t> dem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innerhalb</a:t>
            </a:r>
            <a:r>
              <a:rPr lang="en-US" dirty="0">
                <a:solidFill>
                  <a:srgbClr val="212121"/>
                </a:solidFill>
              </a:rPr>
              <a:t> der Branche </a:t>
            </a:r>
            <a:r>
              <a:rPr lang="en-US" dirty="0" err="1">
                <a:solidFill>
                  <a:srgbClr val="212121"/>
                </a:solidFill>
              </a:rPr>
              <a:t>eine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Hebelwirkung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verleiht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65427A-2D8D-4E11-9147-9D7188E4497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8102" y="4163885"/>
            <a:ext cx="2073483" cy="23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dirty="0">
                <a:solidFill>
                  <a:srgbClr val="212121"/>
                </a:solidFill>
              </a:rPr>
              <a:t>Die Mitarbeiter </a:t>
            </a:r>
            <a:r>
              <a:rPr lang="en-US" dirty="0" err="1">
                <a:solidFill>
                  <a:srgbClr val="212121"/>
                </a:solidFill>
              </a:rPr>
              <a:t>möchten</a:t>
            </a:r>
            <a:r>
              <a:rPr lang="en-US" dirty="0">
                <a:solidFill>
                  <a:srgbClr val="212121"/>
                </a:solidFill>
              </a:rPr>
              <a:t> gerne </a:t>
            </a:r>
            <a:r>
              <a:rPr lang="en-US" dirty="0" err="1">
                <a:solidFill>
                  <a:srgbClr val="212121"/>
                </a:solidFill>
              </a:rPr>
              <a:t>mit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einem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verbunden</a:t>
            </a:r>
            <a:r>
              <a:rPr lang="en-US" dirty="0">
                <a:solidFill>
                  <a:srgbClr val="212121"/>
                </a:solidFill>
              </a:rPr>
              <a:t> sein und </a:t>
            </a:r>
            <a:r>
              <a:rPr lang="en-US" dirty="0" err="1">
                <a:solidFill>
                  <a:srgbClr val="212121"/>
                </a:solidFill>
              </a:rPr>
              <a:t>für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ein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arbeiten</a:t>
            </a:r>
            <a:r>
              <a:rPr lang="en-US" dirty="0">
                <a:solidFill>
                  <a:srgbClr val="212121"/>
                </a:solidFill>
              </a:rPr>
              <a:t>, das </a:t>
            </a:r>
            <a:r>
              <a:rPr lang="en-US" dirty="0" err="1">
                <a:solidFill>
                  <a:srgbClr val="212121"/>
                </a:solidFill>
              </a:rPr>
              <a:t>einen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guten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Markenwert</a:t>
            </a:r>
            <a:r>
              <a:rPr lang="en-US" dirty="0">
                <a:solidFill>
                  <a:srgbClr val="212121"/>
                </a:solidFill>
              </a:rPr>
              <a:t> und </a:t>
            </a:r>
            <a:r>
              <a:rPr lang="en-US" dirty="0" err="1">
                <a:solidFill>
                  <a:srgbClr val="212121"/>
                </a:solidFill>
              </a:rPr>
              <a:t>eine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starke</a:t>
            </a:r>
            <a:r>
              <a:rPr lang="en-US" dirty="0">
                <a:solidFill>
                  <a:srgbClr val="212121"/>
                </a:solidFill>
              </a:rPr>
              <a:t> Position auf dem </a:t>
            </a:r>
            <a:r>
              <a:rPr lang="en-US" dirty="0" err="1">
                <a:solidFill>
                  <a:srgbClr val="212121"/>
                </a:solidFill>
              </a:rPr>
              <a:t>Markt</a:t>
            </a:r>
            <a:r>
              <a:rPr lang="en-US" dirty="0">
                <a:solidFill>
                  <a:srgbClr val="212121"/>
                </a:solidFill>
              </a:rPr>
              <a:t> hat. Sie </a:t>
            </a:r>
            <a:r>
              <a:rPr lang="en-US" dirty="0" err="1">
                <a:solidFill>
                  <a:srgbClr val="212121"/>
                </a:solidFill>
              </a:rPr>
              <a:t>sind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stolz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darauf</a:t>
            </a:r>
            <a:r>
              <a:rPr lang="en-US" dirty="0">
                <a:solidFill>
                  <a:srgbClr val="212121"/>
                </a:solidFill>
              </a:rPr>
              <a:t>, den </a:t>
            </a:r>
            <a:r>
              <a:rPr lang="en-US" dirty="0" err="1">
                <a:solidFill>
                  <a:srgbClr val="212121"/>
                </a:solidFill>
              </a:rPr>
              <a:t>Namen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ihres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Unternehmens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zu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teilen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65DBD8C-0FCC-458C-B068-4603C581E8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01138" y="4226681"/>
            <a:ext cx="2225623" cy="231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dirty="0" err="1">
                <a:solidFill>
                  <a:srgbClr val="212121"/>
                </a:solidFill>
              </a:rPr>
              <a:t>Werbung</a:t>
            </a:r>
            <a:r>
              <a:rPr lang="en-US" dirty="0">
                <a:solidFill>
                  <a:srgbClr val="212121"/>
                </a:solidFill>
              </a:rPr>
              <a:t> und Branding </a:t>
            </a:r>
            <a:r>
              <a:rPr lang="en-US" dirty="0" err="1">
                <a:solidFill>
                  <a:srgbClr val="212121"/>
                </a:solidFill>
              </a:rPr>
              <a:t>arbeiten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als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unterstützende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Systeme</a:t>
            </a:r>
            <a:r>
              <a:rPr lang="en-US" dirty="0">
                <a:solidFill>
                  <a:srgbClr val="212121"/>
                </a:solidFill>
              </a:rPr>
              <a:t> und </a:t>
            </a:r>
            <a:r>
              <a:rPr lang="en-US" dirty="0" err="1">
                <a:solidFill>
                  <a:srgbClr val="212121"/>
                </a:solidFill>
              </a:rPr>
              <a:t>helfen</a:t>
            </a:r>
            <a:r>
              <a:rPr lang="en-US" dirty="0">
                <a:solidFill>
                  <a:srgbClr val="212121"/>
                </a:solidFill>
              </a:rPr>
              <a:t> dem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, seine Branding- und </a:t>
            </a:r>
            <a:r>
              <a:rPr lang="en-US" dirty="0" err="1">
                <a:solidFill>
                  <a:srgbClr val="212121"/>
                </a:solidFill>
              </a:rPr>
              <a:t>Marketingziele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effizient</a:t>
            </a:r>
            <a:r>
              <a:rPr lang="en-US" dirty="0">
                <a:solidFill>
                  <a:srgbClr val="212121"/>
                </a:solidFill>
              </a:rPr>
              <a:t> und </a:t>
            </a:r>
            <a:r>
              <a:rPr lang="en-US" dirty="0" err="1">
                <a:solidFill>
                  <a:srgbClr val="212121"/>
                </a:solidFill>
              </a:rPr>
              <a:t>effektiv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zu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erreichen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D1BD1-7D86-4F89-842B-5142DC0462F8}"/>
              </a:ext>
            </a:extLst>
          </p:cNvPr>
          <p:cNvSpPr txBox="1"/>
          <p:nvPr/>
        </p:nvSpPr>
        <p:spPr>
          <a:xfrm>
            <a:off x="5113894" y="623086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8707C0E-D1A1-4658-9BAD-CB6050015E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02378" y="4163886"/>
            <a:ext cx="1996516" cy="2374479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212121"/>
                </a:solidFill>
              </a:rPr>
              <a:t>Ein </a:t>
            </a:r>
            <a:r>
              <a:rPr lang="en-US" dirty="0" err="1">
                <a:solidFill>
                  <a:srgbClr val="212121"/>
                </a:solidFill>
              </a:rPr>
              <a:t>guter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Markenname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wird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immer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zu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Weiterempfehlungen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führen</a:t>
            </a:r>
            <a:r>
              <a:rPr lang="en-US" dirty="0">
                <a:solidFill>
                  <a:srgbClr val="212121"/>
                </a:solidFill>
              </a:rPr>
              <a:t>, da das Branding in den </a:t>
            </a:r>
            <a:r>
              <a:rPr lang="en-US" dirty="0" err="1">
                <a:solidFill>
                  <a:srgbClr val="212121"/>
                </a:solidFill>
              </a:rPr>
              <a:t>Köpfen</a:t>
            </a:r>
            <a:r>
              <a:rPr lang="en-US" dirty="0">
                <a:solidFill>
                  <a:srgbClr val="212121"/>
                </a:solidFill>
              </a:rPr>
              <a:t> der </a:t>
            </a:r>
            <a:r>
              <a:rPr lang="en-US" dirty="0" err="1">
                <a:solidFill>
                  <a:srgbClr val="212121"/>
                </a:solidFill>
              </a:rPr>
              <a:t>Kunden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einen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positiven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Eindruck</a:t>
            </a:r>
            <a:r>
              <a:rPr lang="en-US" dirty="0">
                <a:solidFill>
                  <a:srgbClr val="212121"/>
                </a:solidFill>
              </a:rPr>
              <a:t>/</a:t>
            </a:r>
            <a:r>
              <a:rPr lang="en-US" dirty="0" err="1">
                <a:solidFill>
                  <a:srgbClr val="212121"/>
                </a:solidFill>
              </a:rPr>
              <a:t>Vertrauen</a:t>
            </a:r>
            <a:r>
              <a:rPr lang="en-US" dirty="0">
                <a:solidFill>
                  <a:srgbClr val="212121"/>
                </a:solidFill>
              </a:rPr>
              <a:t> in das </a:t>
            </a:r>
            <a:r>
              <a:rPr lang="en-US" dirty="0" err="1">
                <a:solidFill>
                  <a:srgbClr val="212121"/>
                </a:solidFill>
              </a:rPr>
              <a:t>Unternehmen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schafft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601A77-AD9B-4753-8EFA-A29440F31753}"/>
              </a:ext>
            </a:extLst>
          </p:cNvPr>
          <p:cNvCxnSpPr/>
          <p:nvPr/>
        </p:nvCxnSpPr>
        <p:spPr>
          <a:xfrm>
            <a:off x="3155299" y="4226681"/>
            <a:ext cx="4355" cy="21255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4AE81F-7163-463B-BBF7-0F6EA43A6857}"/>
              </a:ext>
            </a:extLst>
          </p:cNvPr>
          <p:cNvCxnSpPr/>
          <p:nvPr/>
        </p:nvCxnSpPr>
        <p:spPr>
          <a:xfrm>
            <a:off x="9130386" y="4171101"/>
            <a:ext cx="4355" cy="21255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961E7E-D5D6-4F97-ACA9-C6688806A279}"/>
              </a:ext>
            </a:extLst>
          </p:cNvPr>
          <p:cNvCxnSpPr/>
          <p:nvPr/>
        </p:nvCxnSpPr>
        <p:spPr>
          <a:xfrm>
            <a:off x="7165975" y="4225719"/>
            <a:ext cx="4355" cy="21255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770FE7-662C-4721-B2C2-7DBB7F70D2A4}"/>
              </a:ext>
            </a:extLst>
          </p:cNvPr>
          <p:cNvCxnSpPr/>
          <p:nvPr/>
        </p:nvCxnSpPr>
        <p:spPr>
          <a:xfrm>
            <a:off x="5139026" y="4226681"/>
            <a:ext cx="4355" cy="21255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94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56716A-8AFD-4C35-AA1B-69B3EEF97E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580" y="0"/>
            <a:ext cx="4716425" cy="20069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2B463-24FF-48D6-B2AD-DAA6B1F8FA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4951" y="1631630"/>
            <a:ext cx="5243639" cy="5226370"/>
          </a:xfrm>
        </p:spPr>
        <p:txBody>
          <a:bodyPr>
            <a:normAutofit fontScale="92500"/>
          </a:bodyPr>
          <a:lstStyle/>
          <a:p>
            <a:pPr indent="0"/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Jahr</a:t>
            </a:r>
            <a:r>
              <a:rPr lang="en-US" dirty="0"/>
              <a:t> 2014 </a:t>
            </a:r>
            <a:r>
              <a:rPr lang="en-US" dirty="0" err="1"/>
              <a:t>ergab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0" i="0" dirty="0">
                <a:solidFill>
                  <a:srgbClr val="1188A3"/>
                </a:solidFill>
                <a:effectLst/>
                <a:hlinkClick r:id="rId3"/>
              </a:rPr>
              <a:t>Studie</a:t>
            </a:r>
            <a:r>
              <a:rPr lang="en-US" b="0" i="0" dirty="0">
                <a:solidFill>
                  <a:srgbClr val="1188A3"/>
                </a:solidFill>
                <a:effectLst/>
              </a:rPr>
              <a:t> 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66 % der </a:t>
            </a:r>
            <a:r>
              <a:rPr lang="en-US" dirty="0" err="1"/>
              <a:t>Verbraucher</a:t>
            </a:r>
            <a:r>
              <a:rPr lang="en-US" dirty="0"/>
              <a:t> das </a:t>
            </a:r>
            <a:r>
              <a:rPr lang="en-US" dirty="0" err="1"/>
              <a:t>Gefühl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Beziehungen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und </a:t>
            </a:r>
            <a:r>
              <a:rPr lang="en-US" dirty="0" err="1"/>
              <a:t>Marken</a:t>
            </a:r>
            <a:r>
              <a:rPr lang="en-US" dirty="0"/>
              <a:t> </a:t>
            </a:r>
            <a:r>
              <a:rPr lang="en-US" dirty="0" err="1"/>
              <a:t>einseitig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. Fast 70 % </a:t>
            </a:r>
            <a:r>
              <a:rPr lang="en-US" dirty="0" err="1"/>
              <a:t>glaubten</a:t>
            </a:r>
            <a:r>
              <a:rPr lang="en-US" dirty="0"/>
              <a:t>, das </a:t>
            </a:r>
            <a:r>
              <a:rPr lang="en-US" dirty="0" err="1"/>
              <a:t>einzige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 der </a:t>
            </a:r>
            <a:r>
              <a:rPr lang="en-US" dirty="0" err="1"/>
              <a:t>Kommunikation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sei die </a:t>
            </a:r>
            <a:r>
              <a:rPr lang="en-US" dirty="0" err="1"/>
              <a:t>Gewinnsteigerung</a:t>
            </a:r>
            <a:r>
              <a:rPr lang="en-US" dirty="0"/>
              <a:t>. </a:t>
            </a:r>
            <a:r>
              <a:rPr lang="en-US" b="1" dirty="0" err="1"/>
              <a:t>Seitdem</a:t>
            </a:r>
            <a:r>
              <a:rPr lang="en-US" b="1" dirty="0"/>
              <a:t> </a:t>
            </a:r>
            <a:r>
              <a:rPr lang="en-US" b="1" dirty="0" err="1"/>
              <a:t>haben</a:t>
            </a:r>
            <a:r>
              <a:rPr lang="en-US" b="1" dirty="0"/>
              <a:t> </a:t>
            </a:r>
            <a:r>
              <a:rPr lang="en-US" b="1" dirty="0" err="1"/>
              <a:t>Unternehmen</a:t>
            </a:r>
            <a:r>
              <a:rPr lang="en-US" b="1" dirty="0"/>
              <a:t> in </a:t>
            </a:r>
            <a:r>
              <a:rPr lang="en-US" b="1" dirty="0" err="1"/>
              <a:t>allen</a:t>
            </a:r>
            <a:r>
              <a:rPr lang="en-US" b="1" dirty="0"/>
              <a:t> </a:t>
            </a:r>
            <a:r>
              <a:rPr lang="en-US" b="1" dirty="0" err="1"/>
              <a:t>Bereichen</a:t>
            </a:r>
            <a:r>
              <a:rPr lang="en-US" b="1" dirty="0"/>
              <a:t> </a:t>
            </a:r>
            <a:r>
              <a:rPr lang="en-US" b="1" dirty="0" err="1"/>
              <a:t>Anstrengungen</a:t>
            </a:r>
            <a:r>
              <a:rPr lang="en-US" b="1" dirty="0"/>
              <a:t> </a:t>
            </a:r>
            <a:r>
              <a:rPr lang="en-US" b="1" dirty="0" err="1"/>
              <a:t>unternommen</a:t>
            </a:r>
            <a:r>
              <a:rPr lang="en-US" b="1" dirty="0"/>
              <a:t>,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weicheren</a:t>
            </a:r>
            <a:r>
              <a:rPr lang="en-US" b="1" dirty="0"/>
              <a:t> Seiten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zeigen</a:t>
            </a:r>
            <a:r>
              <a:rPr lang="en-US" b="1" dirty="0"/>
              <a:t> - </a:t>
            </a:r>
            <a:r>
              <a:rPr lang="en-US" b="1" dirty="0" err="1"/>
              <a:t>alles</a:t>
            </a:r>
            <a:r>
              <a:rPr lang="en-US" b="1" dirty="0"/>
              <a:t>, um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ihrem</a:t>
            </a:r>
            <a:r>
              <a:rPr lang="en-US" b="1" dirty="0"/>
              <a:t> </a:t>
            </a:r>
            <a:r>
              <a:rPr lang="en-US" b="1" dirty="0" err="1"/>
              <a:t>Publikum</a:t>
            </a:r>
            <a:r>
              <a:rPr lang="en-US" b="1" dirty="0"/>
              <a:t> in </a:t>
            </a:r>
            <a:r>
              <a:rPr lang="en-US" b="1" dirty="0" err="1"/>
              <a:t>Kontakt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treten</a:t>
            </a:r>
            <a:r>
              <a:rPr lang="en-US" b="1" i="0" dirty="0">
                <a:effectLst/>
              </a:rPr>
              <a:t>.</a:t>
            </a:r>
          </a:p>
          <a:p>
            <a:pPr indent="0"/>
            <a:r>
              <a:rPr lang="en-US" dirty="0"/>
              <a:t>Cadbury Chocolate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solches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, das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seine </a:t>
            </a:r>
            <a:r>
              <a:rPr lang="en-US" dirty="0" err="1"/>
              <a:t>Verbraucher</a:t>
            </a:r>
            <a:r>
              <a:rPr lang="en-US" dirty="0"/>
              <a:t> und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Allgemeinheit</a:t>
            </a:r>
            <a:r>
              <a:rPr lang="en-US" dirty="0"/>
              <a:t> </a:t>
            </a:r>
            <a:r>
              <a:rPr lang="en-US" dirty="0" err="1"/>
              <a:t>ständig</a:t>
            </a:r>
            <a:r>
              <a:rPr lang="en-US" dirty="0"/>
              <a:t> neu </a:t>
            </a:r>
            <a:r>
              <a:rPr lang="en-US" dirty="0" err="1"/>
              <a:t>erfindet</a:t>
            </a:r>
            <a:r>
              <a:rPr lang="en-US" dirty="0"/>
              <a:t>.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Zusammenarbeit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AgeUK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interessant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43E44-A50A-43D1-BF23-BDA51165D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59" y="169458"/>
            <a:ext cx="4716425" cy="582221"/>
          </a:xfrm>
        </p:spPr>
        <p:txBody>
          <a:bodyPr>
            <a:noAutofit/>
          </a:bodyPr>
          <a:lstStyle/>
          <a:p>
            <a:r>
              <a:rPr lang="en-US" sz="2800" dirty="0"/>
              <a:t>Die </a:t>
            </a:r>
            <a:r>
              <a:rPr lang="en-US" sz="2800" dirty="0" err="1"/>
              <a:t>richtige</a:t>
            </a:r>
            <a:r>
              <a:rPr lang="en-US" sz="2800" dirty="0"/>
              <a:t> </a:t>
            </a:r>
            <a:r>
              <a:rPr lang="en-US" sz="2800" dirty="0" err="1"/>
              <a:t>Botschaft</a:t>
            </a:r>
            <a:r>
              <a:rPr lang="en-US" sz="2800" dirty="0"/>
              <a:t> </a:t>
            </a:r>
            <a:r>
              <a:rPr lang="en-US" sz="2800" dirty="0" err="1"/>
              <a:t>vermitteln</a:t>
            </a:r>
            <a:r>
              <a:rPr lang="en-US" sz="28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CFD6F-60EA-463F-94AF-05411C94BDC9}"/>
              </a:ext>
            </a:extLst>
          </p:cNvPr>
          <p:cNvSpPr txBox="1"/>
          <p:nvPr/>
        </p:nvSpPr>
        <p:spPr>
          <a:xfrm>
            <a:off x="7000566" y="2006989"/>
            <a:ext cx="5014451" cy="5078313"/>
          </a:xfrm>
          <a:prstGeom prst="rect">
            <a:avLst/>
          </a:prstGeom>
          <a:solidFill>
            <a:srgbClr val="4724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Cadbury </a:t>
            </a:r>
            <a:r>
              <a:rPr lang="en-US" dirty="0" err="1">
                <a:solidFill>
                  <a:schemeClr val="bg2"/>
                </a:solidFill>
              </a:rPr>
              <a:t>beteiligt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sich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derzeit</a:t>
            </a:r>
            <a:r>
              <a:rPr lang="en-US" dirty="0">
                <a:solidFill>
                  <a:schemeClr val="bg2"/>
                </a:solidFill>
              </a:rPr>
              <a:t> an </a:t>
            </a:r>
            <a:r>
              <a:rPr lang="en-US" dirty="0" err="1">
                <a:solidFill>
                  <a:schemeClr val="bg2"/>
                </a:solidFill>
              </a:rPr>
              <a:t>einer</a:t>
            </a:r>
            <a:r>
              <a:rPr lang="en-US" dirty="0">
                <a:solidFill>
                  <a:schemeClr val="bg2"/>
                </a:solidFill>
              </a:rPr>
              <a:t> Initiative </a:t>
            </a:r>
            <a:r>
              <a:rPr lang="en-US" dirty="0" err="1">
                <a:solidFill>
                  <a:schemeClr val="bg2"/>
                </a:solidFill>
              </a:rPr>
              <a:t>mit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Age-UK</a:t>
            </a:r>
            <a:endParaRPr lang="en-US" dirty="0">
              <a:solidFill>
                <a:srgbClr val="1188A3"/>
              </a:solidFill>
            </a:endParaRPr>
          </a:p>
          <a:p>
            <a:pPr algn="ctr" fontAlgn="base"/>
            <a:r>
              <a:rPr lang="en-US" b="1" i="1" dirty="0">
                <a:solidFill>
                  <a:schemeClr val="bg2"/>
                </a:solidFill>
              </a:rPr>
              <a:t>"</a:t>
            </a:r>
            <a:r>
              <a:rPr lang="en-US" b="1" i="1" dirty="0" err="1">
                <a:solidFill>
                  <a:schemeClr val="bg2"/>
                </a:solidFill>
              </a:rPr>
              <a:t>Entdecken</a:t>
            </a:r>
            <a:r>
              <a:rPr lang="en-US" b="1" i="1" dirty="0">
                <a:solidFill>
                  <a:schemeClr val="bg2"/>
                </a:solidFill>
              </a:rPr>
              <a:t> Sie die </a:t>
            </a:r>
            <a:r>
              <a:rPr lang="en-US" b="1" i="1" dirty="0" err="1">
                <a:solidFill>
                  <a:schemeClr val="bg2"/>
                </a:solidFill>
              </a:rPr>
              <a:t>Geschichten</a:t>
            </a:r>
            <a:r>
              <a:rPr lang="en-US" b="1" i="1" dirty="0">
                <a:solidFill>
                  <a:schemeClr val="bg2"/>
                </a:solidFill>
              </a:rPr>
              <a:t> </a:t>
            </a:r>
            <a:r>
              <a:rPr lang="en-US" b="1" i="1" dirty="0" err="1">
                <a:solidFill>
                  <a:schemeClr val="bg2"/>
                </a:solidFill>
              </a:rPr>
              <a:t>erstaunlicher</a:t>
            </a:r>
            <a:r>
              <a:rPr lang="en-US" b="1" i="1" dirty="0">
                <a:solidFill>
                  <a:schemeClr val="bg2"/>
                </a:solidFill>
              </a:rPr>
              <a:t> </a:t>
            </a:r>
            <a:r>
              <a:rPr lang="en-US" b="1" i="1" dirty="0" err="1">
                <a:solidFill>
                  <a:schemeClr val="bg2"/>
                </a:solidFill>
              </a:rPr>
              <a:t>älterer</a:t>
            </a:r>
            <a:r>
              <a:rPr lang="en-US" b="1" i="1" dirty="0">
                <a:solidFill>
                  <a:schemeClr val="bg2"/>
                </a:solidFill>
              </a:rPr>
              <a:t> Menschen"</a:t>
            </a:r>
          </a:p>
          <a:p>
            <a:pPr algn="ctr" fontAlgn="base"/>
            <a:r>
              <a:rPr lang="en-US" dirty="0">
                <a:solidFill>
                  <a:schemeClr val="bg2"/>
                </a:solidFill>
              </a:rPr>
              <a:t> 225.000 </a:t>
            </a:r>
            <a:r>
              <a:rPr lang="en-US" dirty="0" err="1">
                <a:solidFill>
                  <a:schemeClr val="bg2"/>
                </a:solidFill>
              </a:rPr>
              <a:t>ältere</a:t>
            </a:r>
            <a:r>
              <a:rPr lang="en-US" dirty="0">
                <a:solidFill>
                  <a:schemeClr val="bg2"/>
                </a:solidFill>
              </a:rPr>
              <a:t> Menschen </a:t>
            </a:r>
            <a:r>
              <a:rPr lang="en-US" dirty="0" err="1">
                <a:solidFill>
                  <a:schemeClr val="bg2"/>
                </a:solidFill>
              </a:rPr>
              <a:t>verbringen</a:t>
            </a:r>
            <a:r>
              <a:rPr lang="en-US" dirty="0">
                <a:solidFill>
                  <a:schemeClr val="bg2"/>
                </a:solidFill>
              </a:rPr>
              <a:t> oft </a:t>
            </a:r>
            <a:r>
              <a:rPr lang="en-US" dirty="0" err="1">
                <a:solidFill>
                  <a:schemeClr val="bg2"/>
                </a:solidFill>
              </a:rPr>
              <a:t>eine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ganze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Woche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ohne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überhaupt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jemandem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sprechen</a:t>
            </a:r>
            <a:r>
              <a:rPr lang="en-US" dirty="0">
                <a:solidFill>
                  <a:schemeClr val="bg2"/>
                </a:solidFill>
              </a:rPr>
              <a:t>. Bei Age UK </a:t>
            </a:r>
            <a:r>
              <a:rPr lang="en-US" dirty="0" err="1">
                <a:solidFill>
                  <a:schemeClr val="bg2"/>
                </a:solidFill>
              </a:rPr>
              <a:t>unterstützen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jedes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Jahr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Hunderttausende</a:t>
            </a:r>
            <a:r>
              <a:rPr lang="en-US" dirty="0">
                <a:solidFill>
                  <a:schemeClr val="bg2"/>
                </a:solidFill>
              </a:rPr>
              <a:t> von </a:t>
            </a:r>
            <a:r>
              <a:rPr lang="en-US" dirty="0" err="1">
                <a:solidFill>
                  <a:schemeClr val="bg2"/>
                </a:solidFill>
              </a:rPr>
              <a:t>älteren</a:t>
            </a:r>
            <a:r>
              <a:rPr lang="en-US" dirty="0">
                <a:solidFill>
                  <a:schemeClr val="bg2"/>
                </a:solidFill>
              </a:rPr>
              <a:t> Menschen. </a:t>
            </a:r>
            <a:r>
              <a:rPr lang="en-US" dirty="0" err="1">
                <a:solidFill>
                  <a:schemeClr val="bg2"/>
                </a:solidFill>
              </a:rPr>
              <a:t>Wir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wissen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dass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sie</a:t>
            </a:r>
            <a:r>
              <a:rPr lang="en-US" dirty="0">
                <a:solidFill>
                  <a:schemeClr val="bg2"/>
                </a:solidFill>
              </a:rPr>
              <a:t> so </a:t>
            </a:r>
            <a:r>
              <a:rPr lang="en-US" dirty="0" err="1">
                <a:solidFill>
                  <a:schemeClr val="bg2"/>
                </a:solidFill>
              </a:rPr>
              <a:t>viele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erstaunliche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Geschichten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erzählen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haben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ctr" fontAlgn="base"/>
            <a:r>
              <a:rPr lang="en-US" dirty="0" err="1">
                <a:solidFill>
                  <a:schemeClr val="bg2"/>
                </a:solidFill>
              </a:rPr>
              <a:t>Wir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haben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mit</a:t>
            </a:r>
            <a:r>
              <a:rPr lang="en-US" dirty="0">
                <a:solidFill>
                  <a:schemeClr val="bg2"/>
                </a:solidFill>
              </a:rPr>
              <a:t> Cadbury </a:t>
            </a:r>
            <a:r>
              <a:rPr lang="en-US" dirty="0" err="1">
                <a:solidFill>
                  <a:schemeClr val="bg2"/>
                </a:solidFill>
              </a:rPr>
              <a:t>zusammengetan</a:t>
            </a:r>
            <a:r>
              <a:rPr lang="en-US" dirty="0">
                <a:solidFill>
                  <a:schemeClr val="bg2"/>
                </a:solidFill>
              </a:rPr>
              <a:t>, um </a:t>
            </a:r>
            <a:r>
              <a:rPr lang="en-US" dirty="0" err="1">
                <a:solidFill>
                  <a:schemeClr val="bg2"/>
                </a:solidFill>
              </a:rPr>
              <a:t>jeden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ermutigen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älteren</a:t>
            </a:r>
            <a:r>
              <a:rPr lang="en-US" dirty="0">
                <a:solidFill>
                  <a:schemeClr val="bg2"/>
                </a:solidFill>
              </a:rPr>
              <a:t> Menschen ins </a:t>
            </a:r>
            <a:r>
              <a:rPr lang="en-US" dirty="0" err="1">
                <a:solidFill>
                  <a:schemeClr val="bg2"/>
                </a:solidFill>
              </a:rPr>
              <a:t>Gespräch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kommen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ctr" fontAlgn="base"/>
            <a:r>
              <a:rPr lang="en-US" dirty="0" err="1">
                <a:solidFill>
                  <a:schemeClr val="bg2"/>
                </a:solidFill>
              </a:rPr>
              <a:t>Schließen</a:t>
            </a:r>
            <a:r>
              <a:rPr lang="en-US" dirty="0">
                <a:solidFill>
                  <a:schemeClr val="bg2"/>
                </a:solidFill>
              </a:rPr>
              <a:t> Sie </a:t>
            </a:r>
            <a:r>
              <a:rPr lang="en-US" dirty="0" err="1">
                <a:solidFill>
                  <a:schemeClr val="bg2"/>
                </a:solidFill>
              </a:rPr>
              <a:t>sich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uns</a:t>
            </a:r>
            <a:r>
              <a:rPr lang="en-US" dirty="0">
                <a:solidFill>
                  <a:schemeClr val="bg2"/>
                </a:solidFill>
              </a:rPr>
              <a:t> an, </a:t>
            </a:r>
            <a:r>
              <a:rPr lang="en-US" dirty="0" err="1">
                <a:solidFill>
                  <a:schemeClr val="bg2"/>
                </a:solidFill>
              </a:rPr>
              <a:t>indem</a:t>
            </a:r>
            <a:r>
              <a:rPr lang="en-US" dirty="0">
                <a:solidFill>
                  <a:schemeClr val="bg2"/>
                </a:solidFill>
              </a:rPr>
              <a:t> Sie die </a:t>
            </a:r>
            <a:r>
              <a:rPr lang="en-US" dirty="0" err="1">
                <a:solidFill>
                  <a:schemeClr val="bg2"/>
                </a:solidFill>
              </a:rPr>
              <a:t>Geschichten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älterer</a:t>
            </a:r>
            <a:r>
              <a:rPr lang="en-US" dirty="0">
                <a:solidFill>
                  <a:schemeClr val="bg2"/>
                </a:solidFill>
              </a:rPr>
              <a:t> Menschen, die Sie </a:t>
            </a:r>
            <a:r>
              <a:rPr lang="en-US" dirty="0" err="1">
                <a:solidFill>
                  <a:schemeClr val="bg2"/>
                </a:solidFill>
              </a:rPr>
              <a:t>kennen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feiern</a:t>
            </a:r>
            <a:r>
              <a:rPr lang="en-US" dirty="0">
                <a:solidFill>
                  <a:schemeClr val="bg2"/>
                </a:solidFill>
              </a:rPr>
              <a:t> und die </a:t>
            </a:r>
            <a:r>
              <a:rPr lang="en-US" dirty="0" err="1">
                <a:solidFill>
                  <a:schemeClr val="bg2"/>
                </a:solidFill>
              </a:rPr>
              <a:t>lebenswichtigen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Dienste</a:t>
            </a:r>
            <a:r>
              <a:rPr lang="en-US" dirty="0">
                <a:solidFill>
                  <a:schemeClr val="bg2"/>
                </a:solidFill>
              </a:rPr>
              <a:t> von Age UK </a:t>
            </a:r>
            <a:r>
              <a:rPr lang="en-US" dirty="0" err="1">
                <a:solidFill>
                  <a:schemeClr val="bg2"/>
                </a:solidFill>
              </a:rPr>
              <a:t>zur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Bekämpfung</a:t>
            </a:r>
            <a:r>
              <a:rPr lang="en-US" dirty="0">
                <a:solidFill>
                  <a:schemeClr val="bg2"/>
                </a:solidFill>
              </a:rPr>
              <a:t> der </a:t>
            </a:r>
            <a:r>
              <a:rPr lang="en-US" dirty="0" err="1">
                <a:solidFill>
                  <a:schemeClr val="bg2"/>
                </a:solidFill>
              </a:rPr>
              <a:t>Einsamkeit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unterstützen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 </a:t>
            </a:r>
            <a:endParaRPr lang="en-I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5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605B7-0778-4E43-8E13-83656B20C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0986" y="499007"/>
            <a:ext cx="7037130" cy="582221"/>
          </a:xfrm>
          <a:solidFill>
            <a:srgbClr val="FFD100"/>
          </a:solidFill>
        </p:spPr>
        <p:txBody>
          <a:bodyPr>
            <a:normAutofit lnSpcReduction="10000"/>
          </a:bodyPr>
          <a:lstStyle/>
          <a:p>
            <a:r>
              <a:rPr lang="en-IE" dirty="0" err="1"/>
              <a:t>Mehr</a:t>
            </a:r>
            <a:r>
              <a:rPr lang="en-IE" dirty="0"/>
              <a:t> </a:t>
            </a:r>
            <a:r>
              <a:rPr lang="en-IE" dirty="0" err="1"/>
              <a:t>über</a:t>
            </a:r>
            <a:r>
              <a:rPr lang="en-IE" dirty="0"/>
              <a:t> Rose und den Rockstar...</a:t>
            </a:r>
          </a:p>
        </p:txBody>
      </p:sp>
      <p:pic>
        <p:nvPicPr>
          <p:cNvPr id="5" name="Online Media 4" title="The Originals | Rose">
            <a:hlinkClick r:id="" action="ppaction://media"/>
            <a:extLst>
              <a:ext uri="{FF2B5EF4-FFF2-40B4-BE49-F238E27FC236}">
                <a16:creationId xmlns:a16="http://schemas.microsoft.com/office/drawing/2014/main" id="{76751DB4-3D5C-42EA-9C21-AFFD6C616A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6771" y="1704110"/>
            <a:ext cx="7298994" cy="41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6A5A8F2-C9FD-4C28-A21E-23213913E064}"/>
              </a:ext>
            </a:extLst>
          </p:cNvPr>
          <p:cNvSpPr txBox="1">
            <a:spLocks/>
          </p:cNvSpPr>
          <p:nvPr/>
        </p:nvSpPr>
        <p:spPr>
          <a:xfrm>
            <a:off x="310530" y="2860314"/>
            <a:ext cx="1859833" cy="11514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Umwelt</a:t>
            </a:r>
            <a:r>
              <a:rPr lang="en-US" sz="2400" b="1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(in den </a:t>
            </a:r>
            <a:r>
              <a:rPr lang="en-US" sz="1800" dirty="0" err="1">
                <a:solidFill>
                  <a:srgbClr val="000000"/>
                </a:solidFill>
              </a:rPr>
              <a:t>Geschäften</a:t>
            </a:r>
            <a:r>
              <a:rPr lang="en-US" sz="1800" dirty="0">
                <a:solidFill>
                  <a:srgbClr val="000000"/>
                </a:solidFill>
              </a:rPr>
              <a:t>/auf </a:t>
            </a:r>
            <a:r>
              <a:rPr lang="en-US" sz="1800" dirty="0" err="1">
                <a:solidFill>
                  <a:srgbClr val="000000"/>
                </a:solidFill>
              </a:rPr>
              <a:t>Ihren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Plattformen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37DD2E3A-C36D-460F-9112-BC24EEFD8843}"/>
              </a:ext>
            </a:extLst>
          </p:cNvPr>
          <p:cNvGrpSpPr/>
          <p:nvPr/>
        </p:nvGrpSpPr>
        <p:grpSpPr>
          <a:xfrm>
            <a:off x="1371028" y="4366653"/>
            <a:ext cx="529932" cy="669553"/>
            <a:chOff x="986212" y="4755836"/>
            <a:chExt cx="715862" cy="73505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9356CD5-64A5-4B3F-B54C-3522623424AF}"/>
                </a:ext>
              </a:extLst>
            </p:cNvPr>
            <p:cNvSpPr/>
            <p:nvPr/>
          </p:nvSpPr>
          <p:spPr>
            <a:xfrm rot="-10800000">
              <a:off x="1061666" y="5068237"/>
              <a:ext cx="93254" cy="268790"/>
            </a:xfrm>
            <a:custGeom>
              <a:avLst/>
              <a:gdLst>
                <a:gd name="connsiteX0" fmla="*/ 0 w 93254"/>
                <a:gd name="connsiteY0" fmla="*/ 0 h 268790"/>
                <a:gd name="connsiteX1" fmla="*/ 93254 w 93254"/>
                <a:gd name="connsiteY1" fmla="*/ 0 h 268790"/>
                <a:gd name="connsiteX2" fmla="*/ 93254 w 93254"/>
                <a:gd name="connsiteY2" fmla="*/ 268790 h 268790"/>
                <a:gd name="connsiteX3" fmla="*/ 0 w 93254"/>
                <a:gd name="connsiteY3" fmla="*/ 268790 h 2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54" h="268790">
                  <a:moveTo>
                    <a:pt x="0" y="0"/>
                  </a:moveTo>
                  <a:lnTo>
                    <a:pt x="93254" y="0"/>
                  </a:lnTo>
                  <a:lnTo>
                    <a:pt x="93254" y="268790"/>
                  </a:lnTo>
                  <a:lnTo>
                    <a:pt x="0" y="268790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7A26E44-2887-4F76-8D70-77A233621963}"/>
                </a:ext>
              </a:extLst>
            </p:cNvPr>
            <p:cNvSpPr/>
            <p:nvPr/>
          </p:nvSpPr>
          <p:spPr>
            <a:xfrm>
              <a:off x="986212" y="4755836"/>
              <a:ext cx="715862" cy="735059"/>
            </a:xfrm>
            <a:custGeom>
              <a:avLst/>
              <a:gdLst>
                <a:gd name="connsiteX0" fmla="*/ 0 w 715862"/>
                <a:gd name="connsiteY0" fmla="*/ 628092 h 735059"/>
                <a:gd name="connsiteX1" fmla="*/ 10972 w 715862"/>
                <a:gd name="connsiteY1" fmla="*/ 639063 h 735059"/>
                <a:gd name="connsiteX2" fmla="*/ 293476 w 715862"/>
                <a:gd name="connsiteY2" fmla="*/ 639063 h 735059"/>
                <a:gd name="connsiteX3" fmla="*/ 293476 w 715862"/>
                <a:gd name="connsiteY3" fmla="*/ 614379 h 735059"/>
                <a:gd name="connsiteX4" fmla="*/ 21943 w 715862"/>
                <a:gd name="connsiteY4" fmla="*/ 614379 h 735059"/>
                <a:gd name="connsiteX5" fmla="*/ 21943 w 715862"/>
                <a:gd name="connsiteY5" fmla="*/ 589694 h 735059"/>
                <a:gd name="connsiteX6" fmla="*/ 293476 w 715862"/>
                <a:gd name="connsiteY6" fmla="*/ 589694 h 735059"/>
                <a:gd name="connsiteX7" fmla="*/ 293476 w 715862"/>
                <a:gd name="connsiteY7" fmla="*/ 565008 h 735059"/>
                <a:gd name="connsiteX8" fmla="*/ 233135 w 715862"/>
                <a:gd name="connsiteY8" fmla="*/ 565008 h 735059"/>
                <a:gd name="connsiteX9" fmla="*/ 233135 w 715862"/>
                <a:gd name="connsiteY9" fmla="*/ 282504 h 735059"/>
                <a:gd name="connsiteX10" fmla="*/ 222164 w 715862"/>
                <a:gd name="connsiteY10" fmla="*/ 271533 h 735059"/>
                <a:gd name="connsiteX11" fmla="*/ 74055 w 715862"/>
                <a:gd name="connsiteY11" fmla="*/ 271533 h 735059"/>
                <a:gd name="connsiteX12" fmla="*/ 63084 w 715862"/>
                <a:gd name="connsiteY12" fmla="*/ 282504 h 735059"/>
                <a:gd name="connsiteX13" fmla="*/ 63084 w 715862"/>
                <a:gd name="connsiteY13" fmla="*/ 565008 h 735059"/>
                <a:gd name="connsiteX14" fmla="*/ 27428 w 715862"/>
                <a:gd name="connsiteY14" fmla="*/ 565008 h 735059"/>
                <a:gd name="connsiteX15" fmla="*/ 27428 w 715862"/>
                <a:gd name="connsiteY15" fmla="*/ 515639 h 735059"/>
                <a:gd name="connsiteX16" fmla="*/ 2743 w 715862"/>
                <a:gd name="connsiteY16" fmla="*/ 515639 h 735059"/>
                <a:gd name="connsiteX17" fmla="*/ 2743 w 715862"/>
                <a:gd name="connsiteY17" fmla="*/ 628092 h 735059"/>
                <a:gd name="connsiteX18" fmla="*/ 0 w 715862"/>
                <a:gd name="connsiteY18" fmla="*/ 628092 h 735059"/>
                <a:gd name="connsiteX19" fmla="*/ 87769 w 715862"/>
                <a:gd name="connsiteY19" fmla="*/ 296218 h 735059"/>
                <a:gd name="connsiteX20" fmla="*/ 211193 w 715862"/>
                <a:gd name="connsiteY20" fmla="*/ 296218 h 735059"/>
                <a:gd name="connsiteX21" fmla="*/ 211193 w 715862"/>
                <a:gd name="connsiteY21" fmla="*/ 567751 h 735059"/>
                <a:gd name="connsiteX22" fmla="*/ 87769 w 715862"/>
                <a:gd name="connsiteY22" fmla="*/ 567751 h 735059"/>
                <a:gd name="connsiteX23" fmla="*/ 87769 w 715862"/>
                <a:gd name="connsiteY23" fmla="*/ 296218 h 735059"/>
                <a:gd name="connsiteX24" fmla="*/ 639065 w 715862"/>
                <a:gd name="connsiteY24" fmla="*/ 345587 h 735059"/>
                <a:gd name="connsiteX25" fmla="*/ 663750 w 715862"/>
                <a:gd name="connsiteY25" fmla="*/ 345587 h 735059"/>
                <a:gd name="connsiteX26" fmla="*/ 663750 w 715862"/>
                <a:gd name="connsiteY26" fmla="*/ 394958 h 735059"/>
                <a:gd name="connsiteX27" fmla="*/ 639065 w 715862"/>
                <a:gd name="connsiteY27" fmla="*/ 394958 h 735059"/>
                <a:gd name="connsiteX28" fmla="*/ 639065 w 715862"/>
                <a:gd name="connsiteY28" fmla="*/ 345587 h 735059"/>
                <a:gd name="connsiteX29" fmla="*/ 296219 w 715862"/>
                <a:gd name="connsiteY29" fmla="*/ 493697 h 735059"/>
                <a:gd name="connsiteX30" fmla="*/ 296219 w 715862"/>
                <a:gd name="connsiteY30" fmla="*/ 518382 h 735059"/>
                <a:gd name="connsiteX31" fmla="*/ 271535 w 715862"/>
                <a:gd name="connsiteY31" fmla="*/ 518382 h 735059"/>
                <a:gd name="connsiteX32" fmla="*/ 260563 w 715862"/>
                <a:gd name="connsiteY32" fmla="*/ 507411 h 735059"/>
                <a:gd name="connsiteX33" fmla="*/ 260563 w 715862"/>
                <a:gd name="connsiteY33" fmla="*/ 285247 h 735059"/>
                <a:gd name="connsiteX34" fmla="*/ 271535 w 715862"/>
                <a:gd name="connsiteY34" fmla="*/ 274276 h 735059"/>
                <a:gd name="connsiteX35" fmla="*/ 356560 w 715862"/>
                <a:gd name="connsiteY35" fmla="*/ 274276 h 735059"/>
                <a:gd name="connsiteX36" fmla="*/ 356560 w 715862"/>
                <a:gd name="connsiteY36" fmla="*/ 298961 h 735059"/>
                <a:gd name="connsiteX37" fmla="*/ 282506 w 715862"/>
                <a:gd name="connsiteY37" fmla="*/ 298961 h 735059"/>
                <a:gd name="connsiteX38" fmla="*/ 282506 w 715862"/>
                <a:gd name="connsiteY38" fmla="*/ 496439 h 735059"/>
                <a:gd name="connsiteX39" fmla="*/ 296219 w 715862"/>
                <a:gd name="connsiteY39" fmla="*/ 496439 h 735059"/>
                <a:gd name="connsiteX40" fmla="*/ 0 w 715862"/>
                <a:gd name="connsiteY40" fmla="*/ 159080 h 735059"/>
                <a:gd name="connsiteX41" fmla="*/ 0 w 715862"/>
                <a:gd name="connsiteY41" fmla="*/ 161823 h 735059"/>
                <a:gd name="connsiteX42" fmla="*/ 0 w 715862"/>
                <a:gd name="connsiteY42" fmla="*/ 493697 h 735059"/>
                <a:gd name="connsiteX43" fmla="*/ 24686 w 715862"/>
                <a:gd name="connsiteY43" fmla="*/ 493697 h 735059"/>
                <a:gd name="connsiteX44" fmla="*/ 24686 w 715862"/>
                <a:gd name="connsiteY44" fmla="*/ 235877 h 735059"/>
                <a:gd name="connsiteX45" fmla="*/ 71312 w 715862"/>
                <a:gd name="connsiteY45" fmla="*/ 246849 h 735059"/>
                <a:gd name="connsiteX46" fmla="*/ 112454 w 715862"/>
                <a:gd name="connsiteY46" fmla="*/ 222163 h 735059"/>
                <a:gd name="connsiteX47" fmla="*/ 161824 w 715862"/>
                <a:gd name="connsiteY47" fmla="*/ 246849 h 735059"/>
                <a:gd name="connsiteX48" fmla="*/ 211193 w 715862"/>
                <a:gd name="connsiteY48" fmla="*/ 222163 h 735059"/>
                <a:gd name="connsiteX49" fmla="*/ 260563 w 715862"/>
                <a:gd name="connsiteY49" fmla="*/ 246849 h 735059"/>
                <a:gd name="connsiteX50" fmla="*/ 309933 w 715862"/>
                <a:gd name="connsiteY50" fmla="*/ 222163 h 735059"/>
                <a:gd name="connsiteX51" fmla="*/ 389473 w 715862"/>
                <a:gd name="connsiteY51" fmla="*/ 238620 h 735059"/>
                <a:gd name="connsiteX52" fmla="*/ 378502 w 715862"/>
                <a:gd name="connsiteY52" fmla="*/ 216678 h 735059"/>
                <a:gd name="connsiteX53" fmla="*/ 342846 w 715862"/>
                <a:gd name="connsiteY53" fmla="*/ 216678 h 735059"/>
                <a:gd name="connsiteX54" fmla="*/ 323647 w 715862"/>
                <a:gd name="connsiteY54" fmla="*/ 183765 h 735059"/>
                <a:gd name="connsiteX55" fmla="*/ 323647 w 715862"/>
                <a:gd name="connsiteY55" fmla="*/ 172794 h 735059"/>
                <a:gd name="connsiteX56" fmla="*/ 373017 w 715862"/>
                <a:gd name="connsiteY56" fmla="*/ 172794 h 735059"/>
                <a:gd name="connsiteX57" fmla="*/ 373017 w 715862"/>
                <a:gd name="connsiteY57" fmla="*/ 148109 h 735059"/>
                <a:gd name="connsiteX58" fmla="*/ 320904 w 715862"/>
                <a:gd name="connsiteY58" fmla="*/ 148109 h 735059"/>
                <a:gd name="connsiteX59" fmla="*/ 320904 w 715862"/>
                <a:gd name="connsiteY59" fmla="*/ 24685 h 735059"/>
                <a:gd name="connsiteX60" fmla="*/ 394959 w 715862"/>
                <a:gd name="connsiteY60" fmla="*/ 24685 h 735059"/>
                <a:gd name="connsiteX61" fmla="*/ 394959 w 715862"/>
                <a:gd name="connsiteY61" fmla="*/ 109710 h 735059"/>
                <a:gd name="connsiteX62" fmla="*/ 419644 w 715862"/>
                <a:gd name="connsiteY62" fmla="*/ 109710 h 735059"/>
                <a:gd name="connsiteX63" fmla="*/ 419644 w 715862"/>
                <a:gd name="connsiteY63" fmla="*/ 24685 h 735059"/>
                <a:gd name="connsiteX64" fmla="*/ 482727 w 715862"/>
                <a:gd name="connsiteY64" fmla="*/ 24685 h 735059"/>
                <a:gd name="connsiteX65" fmla="*/ 490956 w 715862"/>
                <a:gd name="connsiteY65" fmla="*/ 123424 h 735059"/>
                <a:gd name="connsiteX66" fmla="*/ 515641 w 715862"/>
                <a:gd name="connsiteY66" fmla="*/ 120681 h 735059"/>
                <a:gd name="connsiteX67" fmla="*/ 507412 w 715862"/>
                <a:gd name="connsiteY67" fmla="*/ 21942 h 735059"/>
                <a:gd name="connsiteX68" fmla="*/ 570496 w 715862"/>
                <a:gd name="connsiteY68" fmla="*/ 21942 h 735059"/>
                <a:gd name="connsiteX69" fmla="*/ 586953 w 715862"/>
                <a:gd name="connsiteY69" fmla="*/ 123424 h 735059"/>
                <a:gd name="connsiteX70" fmla="*/ 611638 w 715862"/>
                <a:gd name="connsiteY70" fmla="*/ 120681 h 735059"/>
                <a:gd name="connsiteX71" fmla="*/ 595181 w 715862"/>
                <a:gd name="connsiteY71" fmla="*/ 24685 h 735059"/>
                <a:gd name="connsiteX72" fmla="*/ 658264 w 715862"/>
                <a:gd name="connsiteY72" fmla="*/ 24685 h 735059"/>
                <a:gd name="connsiteX73" fmla="*/ 688435 w 715862"/>
                <a:gd name="connsiteY73" fmla="*/ 148109 h 735059"/>
                <a:gd name="connsiteX74" fmla="*/ 641808 w 715862"/>
                <a:gd name="connsiteY74" fmla="*/ 148109 h 735059"/>
                <a:gd name="connsiteX75" fmla="*/ 641808 w 715862"/>
                <a:gd name="connsiteY75" fmla="*/ 172794 h 735059"/>
                <a:gd name="connsiteX76" fmla="*/ 691178 w 715862"/>
                <a:gd name="connsiteY76" fmla="*/ 172794 h 735059"/>
                <a:gd name="connsiteX77" fmla="*/ 691178 w 715862"/>
                <a:gd name="connsiteY77" fmla="*/ 183765 h 735059"/>
                <a:gd name="connsiteX78" fmla="*/ 655522 w 715862"/>
                <a:gd name="connsiteY78" fmla="*/ 219421 h 735059"/>
                <a:gd name="connsiteX79" fmla="*/ 655522 w 715862"/>
                <a:gd name="connsiteY79" fmla="*/ 244106 h 735059"/>
                <a:gd name="connsiteX80" fmla="*/ 691178 w 715862"/>
                <a:gd name="connsiteY80" fmla="*/ 233135 h 735059"/>
                <a:gd name="connsiteX81" fmla="*/ 691178 w 715862"/>
                <a:gd name="connsiteY81" fmla="*/ 416899 h 735059"/>
                <a:gd name="connsiteX82" fmla="*/ 715862 w 715862"/>
                <a:gd name="connsiteY82" fmla="*/ 416899 h 735059"/>
                <a:gd name="connsiteX83" fmla="*/ 715862 w 715862"/>
                <a:gd name="connsiteY83" fmla="*/ 159080 h 735059"/>
                <a:gd name="connsiteX84" fmla="*/ 715862 w 715862"/>
                <a:gd name="connsiteY84" fmla="*/ 156337 h 735059"/>
                <a:gd name="connsiteX85" fmla="*/ 680207 w 715862"/>
                <a:gd name="connsiteY85" fmla="*/ 8228 h 735059"/>
                <a:gd name="connsiteX86" fmla="*/ 669236 w 715862"/>
                <a:gd name="connsiteY86" fmla="*/ 0 h 735059"/>
                <a:gd name="connsiteX87" fmla="*/ 54855 w 715862"/>
                <a:gd name="connsiteY87" fmla="*/ 0 h 735059"/>
                <a:gd name="connsiteX88" fmla="*/ 43884 w 715862"/>
                <a:gd name="connsiteY88" fmla="*/ 8228 h 735059"/>
                <a:gd name="connsiteX89" fmla="*/ 0 w 715862"/>
                <a:gd name="connsiteY89" fmla="*/ 159080 h 735059"/>
                <a:gd name="connsiteX90" fmla="*/ 296219 w 715862"/>
                <a:gd name="connsiteY90" fmla="*/ 150852 h 735059"/>
                <a:gd name="connsiteX91" fmla="*/ 222164 w 715862"/>
                <a:gd name="connsiteY91" fmla="*/ 150852 h 735059"/>
                <a:gd name="connsiteX92" fmla="*/ 233135 w 715862"/>
                <a:gd name="connsiteY92" fmla="*/ 27428 h 735059"/>
                <a:gd name="connsiteX93" fmla="*/ 296219 w 715862"/>
                <a:gd name="connsiteY93" fmla="*/ 27428 h 735059"/>
                <a:gd name="connsiteX94" fmla="*/ 296219 w 715862"/>
                <a:gd name="connsiteY94" fmla="*/ 150852 h 735059"/>
                <a:gd name="connsiteX95" fmla="*/ 222164 w 715862"/>
                <a:gd name="connsiteY95" fmla="*/ 172794 h 735059"/>
                <a:gd name="connsiteX96" fmla="*/ 296219 w 715862"/>
                <a:gd name="connsiteY96" fmla="*/ 172794 h 735059"/>
                <a:gd name="connsiteX97" fmla="*/ 296219 w 715862"/>
                <a:gd name="connsiteY97" fmla="*/ 183765 h 735059"/>
                <a:gd name="connsiteX98" fmla="*/ 260563 w 715862"/>
                <a:gd name="connsiteY98" fmla="*/ 219421 h 735059"/>
                <a:gd name="connsiteX99" fmla="*/ 224907 w 715862"/>
                <a:gd name="connsiteY99" fmla="*/ 183765 h 735059"/>
                <a:gd name="connsiteX100" fmla="*/ 224907 w 715862"/>
                <a:gd name="connsiteY100" fmla="*/ 172794 h 735059"/>
                <a:gd name="connsiteX101" fmla="*/ 197480 w 715862"/>
                <a:gd name="connsiteY101" fmla="*/ 150852 h 735059"/>
                <a:gd name="connsiteX102" fmla="*/ 126167 w 715862"/>
                <a:gd name="connsiteY102" fmla="*/ 150852 h 735059"/>
                <a:gd name="connsiteX103" fmla="*/ 145367 w 715862"/>
                <a:gd name="connsiteY103" fmla="*/ 27428 h 735059"/>
                <a:gd name="connsiteX104" fmla="*/ 208450 w 715862"/>
                <a:gd name="connsiteY104" fmla="*/ 27428 h 735059"/>
                <a:gd name="connsiteX105" fmla="*/ 197480 w 715862"/>
                <a:gd name="connsiteY105" fmla="*/ 150852 h 735059"/>
                <a:gd name="connsiteX106" fmla="*/ 123425 w 715862"/>
                <a:gd name="connsiteY106" fmla="*/ 172794 h 735059"/>
                <a:gd name="connsiteX107" fmla="*/ 197480 w 715862"/>
                <a:gd name="connsiteY107" fmla="*/ 172794 h 735059"/>
                <a:gd name="connsiteX108" fmla="*/ 197480 w 715862"/>
                <a:gd name="connsiteY108" fmla="*/ 183765 h 735059"/>
                <a:gd name="connsiteX109" fmla="*/ 161824 w 715862"/>
                <a:gd name="connsiteY109" fmla="*/ 219421 h 735059"/>
                <a:gd name="connsiteX110" fmla="*/ 126167 w 715862"/>
                <a:gd name="connsiteY110" fmla="*/ 183765 h 735059"/>
                <a:gd name="connsiteX111" fmla="*/ 126167 w 715862"/>
                <a:gd name="connsiteY111" fmla="*/ 172794 h 735059"/>
                <a:gd name="connsiteX112" fmla="*/ 101483 w 715862"/>
                <a:gd name="connsiteY112" fmla="*/ 150852 h 735059"/>
                <a:gd name="connsiteX113" fmla="*/ 30171 w 715862"/>
                <a:gd name="connsiteY113" fmla="*/ 150852 h 735059"/>
                <a:gd name="connsiteX114" fmla="*/ 60341 w 715862"/>
                <a:gd name="connsiteY114" fmla="*/ 27428 h 735059"/>
                <a:gd name="connsiteX115" fmla="*/ 123425 w 715862"/>
                <a:gd name="connsiteY115" fmla="*/ 27428 h 735059"/>
                <a:gd name="connsiteX116" fmla="*/ 112454 w 715862"/>
                <a:gd name="connsiteY116" fmla="*/ 87768 h 735059"/>
                <a:gd name="connsiteX117" fmla="*/ 101483 w 715862"/>
                <a:gd name="connsiteY117" fmla="*/ 150852 h 735059"/>
                <a:gd name="connsiteX118" fmla="*/ 24686 w 715862"/>
                <a:gd name="connsiteY118" fmla="*/ 172794 h 735059"/>
                <a:gd name="connsiteX119" fmla="*/ 98740 w 715862"/>
                <a:gd name="connsiteY119" fmla="*/ 172794 h 735059"/>
                <a:gd name="connsiteX120" fmla="*/ 98740 w 715862"/>
                <a:gd name="connsiteY120" fmla="*/ 183765 h 735059"/>
                <a:gd name="connsiteX121" fmla="*/ 63084 w 715862"/>
                <a:gd name="connsiteY121" fmla="*/ 219421 h 735059"/>
                <a:gd name="connsiteX122" fmla="*/ 27428 w 715862"/>
                <a:gd name="connsiteY122" fmla="*/ 183765 h 735059"/>
                <a:gd name="connsiteX123" fmla="*/ 27428 w 715862"/>
                <a:gd name="connsiteY123" fmla="*/ 172794 h 735059"/>
                <a:gd name="connsiteX124" fmla="*/ 112454 w 715862"/>
                <a:gd name="connsiteY124" fmla="*/ 394958 h 735059"/>
                <a:gd name="connsiteX125" fmla="*/ 137138 w 715862"/>
                <a:gd name="connsiteY125" fmla="*/ 394958 h 735059"/>
                <a:gd name="connsiteX126" fmla="*/ 137138 w 715862"/>
                <a:gd name="connsiteY126" fmla="*/ 469012 h 735059"/>
                <a:gd name="connsiteX127" fmla="*/ 112454 w 715862"/>
                <a:gd name="connsiteY127" fmla="*/ 469012 h 735059"/>
                <a:gd name="connsiteX128" fmla="*/ 112454 w 715862"/>
                <a:gd name="connsiteY128" fmla="*/ 394958 h 735059"/>
                <a:gd name="connsiteX129" fmla="*/ 688435 w 715862"/>
                <a:gd name="connsiteY129" fmla="*/ 482725 h 735059"/>
                <a:gd name="connsiteX130" fmla="*/ 688435 w 715862"/>
                <a:gd name="connsiteY130" fmla="*/ 493697 h 735059"/>
                <a:gd name="connsiteX131" fmla="*/ 688435 w 715862"/>
                <a:gd name="connsiteY131" fmla="*/ 529353 h 735059"/>
                <a:gd name="connsiteX132" fmla="*/ 628094 w 715862"/>
                <a:gd name="connsiteY132" fmla="*/ 529353 h 735059"/>
                <a:gd name="connsiteX133" fmla="*/ 628094 w 715862"/>
                <a:gd name="connsiteY133" fmla="*/ 504668 h 735059"/>
                <a:gd name="connsiteX134" fmla="*/ 603409 w 715862"/>
                <a:gd name="connsiteY134" fmla="*/ 504668 h 735059"/>
                <a:gd name="connsiteX135" fmla="*/ 603409 w 715862"/>
                <a:gd name="connsiteY135" fmla="*/ 581465 h 735059"/>
                <a:gd name="connsiteX136" fmla="*/ 529355 w 715862"/>
                <a:gd name="connsiteY136" fmla="*/ 595179 h 735059"/>
                <a:gd name="connsiteX137" fmla="*/ 529355 w 715862"/>
                <a:gd name="connsiteY137" fmla="*/ 496439 h 735059"/>
                <a:gd name="connsiteX138" fmla="*/ 562267 w 715862"/>
                <a:gd name="connsiteY138" fmla="*/ 504668 h 735059"/>
                <a:gd name="connsiteX139" fmla="*/ 573239 w 715862"/>
                <a:gd name="connsiteY139" fmla="*/ 501925 h 735059"/>
                <a:gd name="connsiteX140" fmla="*/ 578724 w 715862"/>
                <a:gd name="connsiteY140" fmla="*/ 490954 h 735059"/>
                <a:gd name="connsiteX141" fmla="*/ 578724 w 715862"/>
                <a:gd name="connsiteY141" fmla="*/ 441584 h 735059"/>
                <a:gd name="connsiteX142" fmla="*/ 639065 w 715862"/>
                <a:gd name="connsiteY142" fmla="*/ 441584 h 735059"/>
                <a:gd name="connsiteX143" fmla="*/ 677464 w 715862"/>
                <a:gd name="connsiteY143" fmla="*/ 460784 h 735059"/>
                <a:gd name="connsiteX144" fmla="*/ 696664 w 715862"/>
                <a:gd name="connsiteY144" fmla="*/ 447070 h 735059"/>
                <a:gd name="connsiteX145" fmla="*/ 636322 w 715862"/>
                <a:gd name="connsiteY145" fmla="*/ 416899 h 735059"/>
                <a:gd name="connsiteX146" fmla="*/ 575981 w 715862"/>
                <a:gd name="connsiteY146" fmla="*/ 416899 h 735059"/>
                <a:gd name="connsiteX147" fmla="*/ 575981 w 715862"/>
                <a:gd name="connsiteY147" fmla="*/ 411414 h 735059"/>
                <a:gd name="connsiteX148" fmla="*/ 625351 w 715862"/>
                <a:gd name="connsiteY148" fmla="*/ 331874 h 735059"/>
                <a:gd name="connsiteX149" fmla="*/ 625351 w 715862"/>
                <a:gd name="connsiteY149" fmla="*/ 331874 h 735059"/>
                <a:gd name="connsiteX150" fmla="*/ 661007 w 715862"/>
                <a:gd name="connsiteY150" fmla="*/ 296218 h 735059"/>
                <a:gd name="connsiteX151" fmla="*/ 625351 w 715862"/>
                <a:gd name="connsiteY151" fmla="*/ 260562 h 735059"/>
                <a:gd name="connsiteX152" fmla="*/ 625351 w 715862"/>
                <a:gd name="connsiteY152" fmla="*/ 200221 h 735059"/>
                <a:gd name="connsiteX153" fmla="*/ 565010 w 715862"/>
                <a:gd name="connsiteY153" fmla="*/ 139880 h 735059"/>
                <a:gd name="connsiteX154" fmla="*/ 405930 w 715862"/>
                <a:gd name="connsiteY154" fmla="*/ 139880 h 735059"/>
                <a:gd name="connsiteX155" fmla="*/ 394959 w 715862"/>
                <a:gd name="connsiteY155" fmla="*/ 150852 h 735059"/>
                <a:gd name="connsiteX156" fmla="*/ 394959 w 715862"/>
                <a:gd name="connsiteY156" fmla="*/ 186508 h 735059"/>
                <a:gd name="connsiteX157" fmla="*/ 408673 w 715862"/>
                <a:gd name="connsiteY157" fmla="*/ 219421 h 735059"/>
                <a:gd name="connsiteX158" fmla="*/ 408673 w 715862"/>
                <a:gd name="connsiteY158" fmla="*/ 260562 h 735059"/>
                <a:gd name="connsiteX159" fmla="*/ 373017 w 715862"/>
                <a:gd name="connsiteY159" fmla="*/ 296218 h 735059"/>
                <a:gd name="connsiteX160" fmla="*/ 408673 w 715862"/>
                <a:gd name="connsiteY160" fmla="*/ 331874 h 735059"/>
                <a:gd name="connsiteX161" fmla="*/ 408673 w 715862"/>
                <a:gd name="connsiteY161" fmla="*/ 331874 h 735059"/>
                <a:gd name="connsiteX162" fmla="*/ 458042 w 715862"/>
                <a:gd name="connsiteY162" fmla="*/ 411414 h 735059"/>
                <a:gd name="connsiteX163" fmla="*/ 458042 w 715862"/>
                <a:gd name="connsiteY163" fmla="*/ 416899 h 735059"/>
                <a:gd name="connsiteX164" fmla="*/ 397701 w 715862"/>
                <a:gd name="connsiteY164" fmla="*/ 416899 h 735059"/>
                <a:gd name="connsiteX165" fmla="*/ 323647 w 715862"/>
                <a:gd name="connsiteY165" fmla="*/ 490954 h 735059"/>
                <a:gd name="connsiteX166" fmla="*/ 323647 w 715862"/>
                <a:gd name="connsiteY166" fmla="*/ 674719 h 735059"/>
                <a:gd name="connsiteX167" fmla="*/ 383987 w 715862"/>
                <a:gd name="connsiteY167" fmla="*/ 735060 h 735059"/>
                <a:gd name="connsiteX168" fmla="*/ 655522 w 715862"/>
                <a:gd name="connsiteY168" fmla="*/ 735060 h 735059"/>
                <a:gd name="connsiteX169" fmla="*/ 715862 w 715862"/>
                <a:gd name="connsiteY169" fmla="*/ 674719 h 735059"/>
                <a:gd name="connsiteX170" fmla="*/ 715862 w 715862"/>
                <a:gd name="connsiteY170" fmla="*/ 490954 h 735059"/>
                <a:gd name="connsiteX171" fmla="*/ 713120 w 715862"/>
                <a:gd name="connsiteY171" fmla="*/ 477240 h 735059"/>
                <a:gd name="connsiteX172" fmla="*/ 688435 w 715862"/>
                <a:gd name="connsiteY172" fmla="*/ 482725 h 735059"/>
                <a:gd name="connsiteX173" fmla="*/ 688435 w 715862"/>
                <a:gd name="connsiteY173" fmla="*/ 482725 h 735059"/>
                <a:gd name="connsiteX174" fmla="*/ 405930 w 715862"/>
                <a:gd name="connsiteY174" fmla="*/ 309932 h 735059"/>
                <a:gd name="connsiteX175" fmla="*/ 394959 w 715862"/>
                <a:gd name="connsiteY175" fmla="*/ 298961 h 735059"/>
                <a:gd name="connsiteX176" fmla="*/ 405930 w 715862"/>
                <a:gd name="connsiteY176" fmla="*/ 287990 h 735059"/>
                <a:gd name="connsiteX177" fmla="*/ 405930 w 715862"/>
                <a:gd name="connsiteY177" fmla="*/ 309932 h 735059"/>
                <a:gd name="connsiteX178" fmla="*/ 628094 w 715862"/>
                <a:gd name="connsiteY178" fmla="*/ 285247 h 735059"/>
                <a:gd name="connsiteX179" fmla="*/ 639065 w 715862"/>
                <a:gd name="connsiteY179" fmla="*/ 296218 h 735059"/>
                <a:gd name="connsiteX180" fmla="*/ 628094 w 715862"/>
                <a:gd name="connsiteY180" fmla="*/ 307189 h 735059"/>
                <a:gd name="connsiteX181" fmla="*/ 628094 w 715862"/>
                <a:gd name="connsiteY181" fmla="*/ 285247 h 735059"/>
                <a:gd name="connsiteX182" fmla="*/ 381245 w 715862"/>
                <a:gd name="connsiteY182" fmla="*/ 715860 h 735059"/>
                <a:gd name="connsiteX183" fmla="*/ 345589 w 715862"/>
                <a:gd name="connsiteY183" fmla="*/ 691176 h 735059"/>
                <a:gd name="connsiteX184" fmla="*/ 416901 w 715862"/>
                <a:gd name="connsiteY184" fmla="*/ 691176 h 735059"/>
                <a:gd name="connsiteX185" fmla="*/ 463528 w 715862"/>
                <a:gd name="connsiteY185" fmla="*/ 702146 h 735059"/>
                <a:gd name="connsiteX186" fmla="*/ 405930 w 715862"/>
                <a:gd name="connsiteY186" fmla="*/ 715860 h 735059"/>
                <a:gd name="connsiteX187" fmla="*/ 381245 w 715862"/>
                <a:gd name="connsiteY187" fmla="*/ 715860 h 735059"/>
                <a:gd name="connsiteX188" fmla="*/ 381245 w 715862"/>
                <a:gd name="connsiteY188" fmla="*/ 715860 h 735059"/>
                <a:gd name="connsiteX189" fmla="*/ 345589 w 715862"/>
                <a:gd name="connsiteY189" fmla="*/ 554037 h 735059"/>
                <a:gd name="connsiteX190" fmla="*/ 405930 w 715862"/>
                <a:gd name="connsiteY190" fmla="*/ 554037 h 735059"/>
                <a:gd name="connsiteX191" fmla="*/ 405930 w 715862"/>
                <a:gd name="connsiteY191" fmla="*/ 578722 h 735059"/>
                <a:gd name="connsiteX192" fmla="*/ 345589 w 715862"/>
                <a:gd name="connsiteY192" fmla="*/ 578722 h 735059"/>
                <a:gd name="connsiteX193" fmla="*/ 345589 w 715862"/>
                <a:gd name="connsiteY193" fmla="*/ 554037 h 735059"/>
                <a:gd name="connsiteX194" fmla="*/ 455300 w 715862"/>
                <a:gd name="connsiteY194" fmla="*/ 444327 h 735059"/>
                <a:gd name="connsiteX195" fmla="*/ 455300 w 715862"/>
                <a:gd name="connsiteY195" fmla="*/ 493697 h 735059"/>
                <a:gd name="connsiteX196" fmla="*/ 460785 w 715862"/>
                <a:gd name="connsiteY196" fmla="*/ 504668 h 735059"/>
                <a:gd name="connsiteX197" fmla="*/ 471756 w 715862"/>
                <a:gd name="connsiteY197" fmla="*/ 507411 h 735059"/>
                <a:gd name="connsiteX198" fmla="*/ 504670 w 715862"/>
                <a:gd name="connsiteY198" fmla="*/ 499182 h 735059"/>
                <a:gd name="connsiteX199" fmla="*/ 504670 w 715862"/>
                <a:gd name="connsiteY199" fmla="*/ 597922 h 735059"/>
                <a:gd name="connsiteX200" fmla="*/ 430615 w 715862"/>
                <a:gd name="connsiteY200" fmla="*/ 584208 h 735059"/>
                <a:gd name="connsiteX201" fmla="*/ 430615 w 715862"/>
                <a:gd name="connsiteY201" fmla="*/ 507411 h 735059"/>
                <a:gd name="connsiteX202" fmla="*/ 405930 w 715862"/>
                <a:gd name="connsiteY202" fmla="*/ 507411 h 735059"/>
                <a:gd name="connsiteX203" fmla="*/ 405930 w 715862"/>
                <a:gd name="connsiteY203" fmla="*/ 532096 h 735059"/>
                <a:gd name="connsiteX204" fmla="*/ 345589 w 715862"/>
                <a:gd name="connsiteY204" fmla="*/ 532096 h 735059"/>
                <a:gd name="connsiteX205" fmla="*/ 345589 w 715862"/>
                <a:gd name="connsiteY205" fmla="*/ 496439 h 735059"/>
                <a:gd name="connsiteX206" fmla="*/ 394959 w 715862"/>
                <a:gd name="connsiteY206" fmla="*/ 447070 h 735059"/>
                <a:gd name="connsiteX207" fmla="*/ 455300 w 715862"/>
                <a:gd name="connsiteY207" fmla="*/ 447070 h 735059"/>
                <a:gd name="connsiteX208" fmla="*/ 479984 w 715862"/>
                <a:gd name="connsiteY208" fmla="*/ 477240 h 735059"/>
                <a:gd name="connsiteX209" fmla="*/ 479984 w 715862"/>
                <a:gd name="connsiteY209" fmla="*/ 460784 h 735059"/>
                <a:gd name="connsiteX210" fmla="*/ 493698 w 715862"/>
                <a:gd name="connsiteY210" fmla="*/ 474498 h 735059"/>
                <a:gd name="connsiteX211" fmla="*/ 479984 w 715862"/>
                <a:gd name="connsiteY211" fmla="*/ 477240 h 735059"/>
                <a:gd name="connsiteX212" fmla="*/ 430615 w 715862"/>
                <a:gd name="connsiteY212" fmla="*/ 233135 h 735059"/>
                <a:gd name="connsiteX213" fmla="*/ 433358 w 715862"/>
                <a:gd name="connsiteY213" fmla="*/ 233135 h 735059"/>
                <a:gd name="connsiteX214" fmla="*/ 430615 w 715862"/>
                <a:gd name="connsiteY214" fmla="*/ 241363 h 735059"/>
                <a:gd name="connsiteX215" fmla="*/ 430615 w 715862"/>
                <a:gd name="connsiteY215" fmla="*/ 233135 h 735059"/>
                <a:gd name="connsiteX216" fmla="*/ 603409 w 715862"/>
                <a:gd name="connsiteY216" fmla="*/ 241363 h 735059"/>
                <a:gd name="connsiteX217" fmla="*/ 589695 w 715862"/>
                <a:gd name="connsiteY217" fmla="*/ 216678 h 735059"/>
                <a:gd name="connsiteX218" fmla="*/ 578724 w 715862"/>
                <a:gd name="connsiteY218" fmla="*/ 211192 h 735059"/>
                <a:gd name="connsiteX219" fmla="*/ 444329 w 715862"/>
                <a:gd name="connsiteY219" fmla="*/ 211192 h 735059"/>
                <a:gd name="connsiteX220" fmla="*/ 419644 w 715862"/>
                <a:gd name="connsiteY220" fmla="*/ 186508 h 735059"/>
                <a:gd name="connsiteX221" fmla="*/ 419644 w 715862"/>
                <a:gd name="connsiteY221" fmla="*/ 161823 h 735059"/>
                <a:gd name="connsiteX222" fmla="*/ 567753 w 715862"/>
                <a:gd name="connsiteY222" fmla="*/ 161823 h 735059"/>
                <a:gd name="connsiteX223" fmla="*/ 603409 w 715862"/>
                <a:gd name="connsiteY223" fmla="*/ 197478 h 735059"/>
                <a:gd name="connsiteX224" fmla="*/ 603409 w 715862"/>
                <a:gd name="connsiteY224" fmla="*/ 222163 h 735059"/>
                <a:gd name="connsiteX225" fmla="*/ 603409 w 715862"/>
                <a:gd name="connsiteY225" fmla="*/ 241363 h 735059"/>
                <a:gd name="connsiteX226" fmla="*/ 603409 w 715862"/>
                <a:gd name="connsiteY226" fmla="*/ 320903 h 735059"/>
                <a:gd name="connsiteX227" fmla="*/ 518384 w 715862"/>
                <a:gd name="connsiteY227" fmla="*/ 405928 h 735059"/>
                <a:gd name="connsiteX228" fmla="*/ 433358 w 715862"/>
                <a:gd name="connsiteY228" fmla="*/ 320903 h 735059"/>
                <a:gd name="connsiteX229" fmla="*/ 433358 w 715862"/>
                <a:gd name="connsiteY229" fmla="*/ 287990 h 735059"/>
                <a:gd name="connsiteX230" fmla="*/ 466270 w 715862"/>
                <a:gd name="connsiteY230" fmla="*/ 235877 h 735059"/>
                <a:gd name="connsiteX231" fmla="*/ 575981 w 715862"/>
                <a:gd name="connsiteY231" fmla="*/ 235877 h 735059"/>
                <a:gd name="connsiteX232" fmla="*/ 608895 w 715862"/>
                <a:gd name="connsiteY232" fmla="*/ 287990 h 735059"/>
                <a:gd name="connsiteX233" fmla="*/ 608895 w 715862"/>
                <a:gd name="connsiteY233" fmla="*/ 320903 h 735059"/>
                <a:gd name="connsiteX234" fmla="*/ 603409 w 715862"/>
                <a:gd name="connsiteY234" fmla="*/ 320903 h 735059"/>
                <a:gd name="connsiteX235" fmla="*/ 540326 w 715862"/>
                <a:gd name="connsiteY235" fmla="*/ 474498 h 735059"/>
                <a:gd name="connsiteX236" fmla="*/ 554039 w 715862"/>
                <a:gd name="connsiteY236" fmla="*/ 460784 h 735059"/>
                <a:gd name="connsiteX237" fmla="*/ 554039 w 715862"/>
                <a:gd name="connsiteY237" fmla="*/ 477240 h 735059"/>
                <a:gd name="connsiteX238" fmla="*/ 540326 w 715862"/>
                <a:gd name="connsiteY238" fmla="*/ 474498 h 735059"/>
                <a:gd name="connsiteX239" fmla="*/ 518384 w 715862"/>
                <a:gd name="connsiteY239" fmla="*/ 463527 h 735059"/>
                <a:gd name="connsiteX240" fmla="*/ 482727 w 715862"/>
                <a:gd name="connsiteY240" fmla="*/ 427870 h 735059"/>
                <a:gd name="connsiteX241" fmla="*/ 482727 w 715862"/>
                <a:gd name="connsiteY241" fmla="*/ 427870 h 735059"/>
                <a:gd name="connsiteX242" fmla="*/ 556782 w 715862"/>
                <a:gd name="connsiteY242" fmla="*/ 427870 h 735059"/>
                <a:gd name="connsiteX243" fmla="*/ 556782 w 715862"/>
                <a:gd name="connsiteY243" fmla="*/ 427870 h 735059"/>
                <a:gd name="connsiteX244" fmla="*/ 518384 w 715862"/>
                <a:gd name="connsiteY244" fmla="*/ 463527 h 735059"/>
                <a:gd name="connsiteX245" fmla="*/ 688435 w 715862"/>
                <a:gd name="connsiteY245" fmla="*/ 652777 h 735059"/>
                <a:gd name="connsiteX246" fmla="*/ 688435 w 715862"/>
                <a:gd name="connsiteY246" fmla="*/ 680205 h 735059"/>
                <a:gd name="connsiteX247" fmla="*/ 652779 w 715862"/>
                <a:gd name="connsiteY247" fmla="*/ 715860 h 735059"/>
                <a:gd name="connsiteX248" fmla="*/ 630837 w 715862"/>
                <a:gd name="connsiteY248" fmla="*/ 715860 h 735059"/>
                <a:gd name="connsiteX249" fmla="*/ 422387 w 715862"/>
                <a:gd name="connsiteY249" fmla="*/ 666491 h 735059"/>
                <a:gd name="connsiteX250" fmla="*/ 419644 w 715862"/>
                <a:gd name="connsiteY250" fmla="*/ 666491 h 735059"/>
                <a:gd name="connsiteX251" fmla="*/ 345589 w 715862"/>
                <a:gd name="connsiteY251" fmla="*/ 666491 h 735059"/>
                <a:gd name="connsiteX252" fmla="*/ 345589 w 715862"/>
                <a:gd name="connsiteY252" fmla="*/ 606150 h 735059"/>
                <a:gd name="connsiteX253" fmla="*/ 419644 w 715862"/>
                <a:gd name="connsiteY253" fmla="*/ 606150 h 735059"/>
                <a:gd name="connsiteX254" fmla="*/ 688435 w 715862"/>
                <a:gd name="connsiteY254" fmla="*/ 652777 h 735059"/>
                <a:gd name="connsiteX255" fmla="*/ 688435 w 715862"/>
                <a:gd name="connsiteY255" fmla="*/ 603408 h 735059"/>
                <a:gd name="connsiteX256" fmla="*/ 688435 w 715862"/>
                <a:gd name="connsiteY256" fmla="*/ 625349 h 735059"/>
                <a:gd name="connsiteX257" fmla="*/ 586953 w 715862"/>
                <a:gd name="connsiteY257" fmla="*/ 608893 h 735059"/>
                <a:gd name="connsiteX258" fmla="*/ 614381 w 715862"/>
                <a:gd name="connsiteY258" fmla="*/ 603408 h 735059"/>
                <a:gd name="connsiteX259" fmla="*/ 688435 w 715862"/>
                <a:gd name="connsiteY259" fmla="*/ 603408 h 735059"/>
                <a:gd name="connsiteX260" fmla="*/ 688435 w 715862"/>
                <a:gd name="connsiteY260" fmla="*/ 554037 h 735059"/>
                <a:gd name="connsiteX261" fmla="*/ 688435 w 715862"/>
                <a:gd name="connsiteY261" fmla="*/ 578722 h 735059"/>
                <a:gd name="connsiteX262" fmla="*/ 628094 w 715862"/>
                <a:gd name="connsiteY262" fmla="*/ 578722 h 735059"/>
                <a:gd name="connsiteX263" fmla="*/ 628094 w 715862"/>
                <a:gd name="connsiteY263" fmla="*/ 554037 h 735059"/>
                <a:gd name="connsiteX264" fmla="*/ 688435 w 715862"/>
                <a:gd name="connsiteY264" fmla="*/ 554037 h 735059"/>
                <a:gd name="connsiteX265" fmla="*/ 578724 w 715862"/>
                <a:gd name="connsiteY265" fmla="*/ 532096 h 735059"/>
                <a:gd name="connsiteX266" fmla="*/ 578724 w 715862"/>
                <a:gd name="connsiteY266" fmla="*/ 556780 h 735059"/>
                <a:gd name="connsiteX267" fmla="*/ 554039 w 715862"/>
                <a:gd name="connsiteY267" fmla="*/ 556780 h 735059"/>
                <a:gd name="connsiteX268" fmla="*/ 554039 w 715862"/>
                <a:gd name="connsiteY268" fmla="*/ 532096 h 735059"/>
                <a:gd name="connsiteX269" fmla="*/ 578724 w 715862"/>
                <a:gd name="connsiteY269" fmla="*/ 532096 h 735059"/>
                <a:gd name="connsiteX270" fmla="*/ 518384 w 715862"/>
                <a:gd name="connsiteY270" fmla="*/ 370273 h 735059"/>
                <a:gd name="connsiteX271" fmla="*/ 474499 w 715862"/>
                <a:gd name="connsiteY271" fmla="*/ 356559 h 735059"/>
                <a:gd name="connsiteX272" fmla="*/ 488213 w 715862"/>
                <a:gd name="connsiteY272" fmla="*/ 337359 h 735059"/>
                <a:gd name="connsiteX273" fmla="*/ 548553 w 715862"/>
                <a:gd name="connsiteY273" fmla="*/ 337359 h 735059"/>
                <a:gd name="connsiteX274" fmla="*/ 562267 w 715862"/>
                <a:gd name="connsiteY274" fmla="*/ 356559 h 735059"/>
                <a:gd name="connsiteX275" fmla="*/ 518384 w 715862"/>
                <a:gd name="connsiteY275" fmla="*/ 370273 h 735059"/>
                <a:gd name="connsiteX276" fmla="*/ 518384 w 715862"/>
                <a:gd name="connsiteY276" fmla="*/ 370273 h 735059"/>
                <a:gd name="connsiteX277" fmla="*/ 559525 w 715862"/>
                <a:gd name="connsiteY277" fmla="*/ 309932 h 735059"/>
                <a:gd name="connsiteX278" fmla="*/ 540326 w 715862"/>
                <a:gd name="connsiteY278" fmla="*/ 290732 h 735059"/>
                <a:gd name="connsiteX279" fmla="*/ 551296 w 715862"/>
                <a:gd name="connsiteY279" fmla="*/ 274276 h 735059"/>
                <a:gd name="connsiteX280" fmla="*/ 570496 w 715862"/>
                <a:gd name="connsiteY280" fmla="*/ 277018 h 735059"/>
                <a:gd name="connsiteX281" fmla="*/ 573239 w 715862"/>
                <a:gd name="connsiteY281" fmla="*/ 296218 h 735059"/>
                <a:gd name="connsiteX282" fmla="*/ 559525 w 715862"/>
                <a:gd name="connsiteY282" fmla="*/ 309932 h 735059"/>
                <a:gd name="connsiteX283" fmla="*/ 559525 w 715862"/>
                <a:gd name="connsiteY283" fmla="*/ 309932 h 735059"/>
                <a:gd name="connsiteX284" fmla="*/ 493698 w 715862"/>
                <a:gd name="connsiteY284" fmla="*/ 290732 h 735059"/>
                <a:gd name="connsiteX285" fmla="*/ 474499 w 715862"/>
                <a:gd name="connsiteY285" fmla="*/ 309932 h 735059"/>
                <a:gd name="connsiteX286" fmla="*/ 458042 w 715862"/>
                <a:gd name="connsiteY286" fmla="*/ 298961 h 735059"/>
                <a:gd name="connsiteX287" fmla="*/ 460785 w 715862"/>
                <a:gd name="connsiteY287" fmla="*/ 279761 h 735059"/>
                <a:gd name="connsiteX288" fmla="*/ 479984 w 715862"/>
                <a:gd name="connsiteY288" fmla="*/ 277018 h 735059"/>
                <a:gd name="connsiteX289" fmla="*/ 493698 w 715862"/>
                <a:gd name="connsiteY289" fmla="*/ 290732 h 735059"/>
                <a:gd name="connsiteX290" fmla="*/ 493698 w 715862"/>
                <a:gd name="connsiteY290" fmla="*/ 290732 h 73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</a:cxnLst>
              <a:rect l="l" t="t" r="r" b="b"/>
              <a:pathLst>
                <a:path w="715862" h="735059">
                  <a:moveTo>
                    <a:pt x="0" y="628092"/>
                  </a:moveTo>
                  <a:cubicBezTo>
                    <a:pt x="0" y="633577"/>
                    <a:pt x="5486" y="639063"/>
                    <a:pt x="10972" y="639063"/>
                  </a:cubicBezTo>
                  <a:lnTo>
                    <a:pt x="293476" y="639063"/>
                  </a:lnTo>
                  <a:lnTo>
                    <a:pt x="293476" y="614379"/>
                  </a:lnTo>
                  <a:lnTo>
                    <a:pt x="21943" y="614379"/>
                  </a:lnTo>
                  <a:lnTo>
                    <a:pt x="21943" y="589694"/>
                  </a:lnTo>
                  <a:lnTo>
                    <a:pt x="293476" y="589694"/>
                  </a:lnTo>
                  <a:lnTo>
                    <a:pt x="293476" y="565008"/>
                  </a:lnTo>
                  <a:lnTo>
                    <a:pt x="233135" y="565008"/>
                  </a:lnTo>
                  <a:lnTo>
                    <a:pt x="233135" y="282504"/>
                  </a:lnTo>
                  <a:cubicBezTo>
                    <a:pt x="233135" y="277018"/>
                    <a:pt x="227650" y="271533"/>
                    <a:pt x="222164" y="271533"/>
                  </a:cubicBezTo>
                  <a:lnTo>
                    <a:pt x="74055" y="271533"/>
                  </a:lnTo>
                  <a:cubicBezTo>
                    <a:pt x="68569" y="271533"/>
                    <a:pt x="63084" y="277018"/>
                    <a:pt x="63084" y="282504"/>
                  </a:cubicBezTo>
                  <a:lnTo>
                    <a:pt x="63084" y="565008"/>
                  </a:lnTo>
                  <a:lnTo>
                    <a:pt x="27428" y="565008"/>
                  </a:lnTo>
                  <a:lnTo>
                    <a:pt x="27428" y="515639"/>
                  </a:lnTo>
                  <a:lnTo>
                    <a:pt x="2743" y="515639"/>
                  </a:lnTo>
                  <a:lnTo>
                    <a:pt x="2743" y="628092"/>
                  </a:lnTo>
                  <a:lnTo>
                    <a:pt x="0" y="628092"/>
                  </a:lnTo>
                  <a:close/>
                  <a:moveTo>
                    <a:pt x="87769" y="296218"/>
                  </a:moveTo>
                  <a:lnTo>
                    <a:pt x="211193" y="296218"/>
                  </a:lnTo>
                  <a:lnTo>
                    <a:pt x="211193" y="567751"/>
                  </a:lnTo>
                  <a:lnTo>
                    <a:pt x="87769" y="567751"/>
                  </a:lnTo>
                  <a:lnTo>
                    <a:pt x="87769" y="296218"/>
                  </a:lnTo>
                  <a:close/>
                  <a:moveTo>
                    <a:pt x="639065" y="345587"/>
                  </a:moveTo>
                  <a:lnTo>
                    <a:pt x="663750" y="345587"/>
                  </a:lnTo>
                  <a:lnTo>
                    <a:pt x="663750" y="394958"/>
                  </a:lnTo>
                  <a:lnTo>
                    <a:pt x="639065" y="394958"/>
                  </a:lnTo>
                  <a:lnTo>
                    <a:pt x="639065" y="345587"/>
                  </a:lnTo>
                  <a:close/>
                  <a:moveTo>
                    <a:pt x="296219" y="493697"/>
                  </a:moveTo>
                  <a:lnTo>
                    <a:pt x="296219" y="518382"/>
                  </a:lnTo>
                  <a:lnTo>
                    <a:pt x="271535" y="518382"/>
                  </a:lnTo>
                  <a:cubicBezTo>
                    <a:pt x="266049" y="518382"/>
                    <a:pt x="260563" y="512896"/>
                    <a:pt x="260563" y="507411"/>
                  </a:cubicBezTo>
                  <a:lnTo>
                    <a:pt x="260563" y="285247"/>
                  </a:lnTo>
                  <a:cubicBezTo>
                    <a:pt x="260563" y="279761"/>
                    <a:pt x="266049" y="274276"/>
                    <a:pt x="271535" y="274276"/>
                  </a:cubicBezTo>
                  <a:lnTo>
                    <a:pt x="356560" y="274276"/>
                  </a:lnTo>
                  <a:lnTo>
                    <a:pt x="356560" y="298961"/>
                  </a:lnTo>
                  <a:lnTo>
                    <a:pt x="282506" y="298961"/>
                  </a:lnTo>
                  <a:lnTo>
                    <a:pt x="282506" y="496439"/>
                  </a:lnTo>
                  <a:lnTo>
                    <a:pt x="296219" y="496439"/>
                  </a:lnTo>
                  <a:close/>
                  <a:moveTo>
                    <a:pt x="0" y="159080"/>
                  </a:moveTo>
                  <a:cubicBezTo>
                    <a:pt x="0" y="159080"/>
                    <a:pt x="0" y="161823"/>
                    <a:pt x="0" y="161823"/>
                  </a:cubicBezTo>
                  <a:cubicBezTo>
                    <a:pt x="0" y="161823"/>
                    <a:pt x="0" y="493697"/>
                    <a:pt x="0" y="493697"/>
                  </a:cubicBezTo>
                  <a:lnTo>
                    <a:pt x="24686" y="493697"/>
                  </a:lnTo>
                  <a:lnTo>
                    <a:pt x="24686" y="235877"/>
                  </a:lnTo>
                  <a:cubicBezTo>
                    <a:pt x="38399" y="246849"/>
                    <a:pt x="54855" y="249591"/>
                    <a:pt x="71312" y="246849"/>
                  </a:cubicBezTo>
                  <a:cubicBezTo>
                    <a:pt x="87769" y="244106"/>
                    <a:pt x="101483" y="235877"/>
                    <a:pt x="112454" y="222163"/>
                  </a:cubicBezTo>
                  <a:cubicBezTo>
                    <a:pt x="123425" y="238620"/>
                    <a:pt x="142624" y="246849"/>
                    <a:pt x="161824" y="246849"/>
                  </a:cubicBezTo>
                  <a:cubicBezTo>
                    <a:pt x="181023" y="246849"/>
                    <a:pt x="200223" y="238620"/>
                    <a:pt x="211193" y="222163"/>
                  </a:cubicBezTo>
                  <a:cubicBezTo>
                    <a:pt x="222164" y="238620"/>
                    <a:pt x="241364" y="246849"/>
                    <a:pt x="260563" y="246849"/>
                  </a:cubicBezTo>
                  <a:cubicBezTo>
                    <a:pt x="279763" y="246849"/>
                    <a:pt x="298962" y="238620"/>
                    <a:pt x="309933" y="222163"/>
                  </a:cubicBezTo>
                  <a:cubicBezTo>
                    <a:pt x="329132" y="246849"/>
                    <a:pt x="362046" y="255077"/>
                    <a:pt x="389473" y="238620"/>
                  </a:cubicBezTo>
                  <a:lnTo>
                    <a:pt x="378502" y="216678"/>
                  </a:lnTo>
                  <a:cubicBezTo>
                    <a:pt x="367532" y="222163"/>
                    <a:pt x="353818" y="222163"/>
                    <a:pt x="342846" y="216678"/>
                  </a:cubicBezTo>
                  <a:cubicBezTo>
                    <a:pt x="331875" y="211192"/>
                    <a:pt x="323647" y="197478"/>
                    <a:pt x="323647" y="183765"/>
                  </a:cubicBezTo>
                  <a:lnTo>
                    <a:pt x="323647" y="172794"/>
                  </a:lnTo>
                  <a:lnTo>
                    <a:pt x="373017" y="172794"/>
                  </a:lnTo>
                  <a:lnTo>
                    <a:pt x="373017" y="148109"/>
                  </a:lnTo>
                  <a:lnTo>
                    <a:pt x="320904" y="148109"/>
                  </a:lnTo>
                  <a:lnTo>
                    <a:pt x="320904" y="24685"/>
                  </a:lnTo>
                  <a:lnTo>
                    <a:pt x="394959" y="24685"/>
                  </a:lnTo>
                  <a:lnTo>
                    <a:pt x="394959" y="109710"/>
                  </a:lnTo>
                  <a:lnTo>
                    <a:pt x="419644" y="109710"/>
                  </a:lnTo>
                  <a:lnTo>
                    <a:pt x="419644" y="24685"/>
                  </a:lnTo>
                  <a:lnTo>
                    <a:pt x="482727" y="24685"/>
                  </a:lnTo>
                  <a:lnTo>
                    <a:pt x="490956" y="123424"/>
                  </a:lnTo>
                  <a:lnTo>
                    <a:pt x="515641" y="120681"/>
                  </a:lnTo>
                  <a:lnTo>
                    <a:pt x="507412" y="21942"/>
                  </a:lnTo>
                  <a:lnTo>
                    <a:pt x="570496" y="21942"/>
                  </a:lnTo>
                  <a:lnTo>
                    <a:pt x="586953" y="123424"/>
                  </a:lnTo>
                  <a:lnTo>
                    <a:pt x="611638" y="120681"/>
                  </a:lnTo>
                  <a:lnTo>
                    <a:pt x="595181" y="24685"/>
                  </a:lnTo>
                  <a:lnTo>
                    <a:pt x="658264" y="24685"/>
                  </a:lnTo>
                  <a:lnTo>
                    <a:pt x="688435" y="148109"/>
                  </a:lnTo>
                  <a:lnTo>
                    <a:pt x="641808" y="148109"/>
                  </a:lnTo>
                  <a:lnTo>
                    <a:pt x="641808" y="172794"/>
                  </a:lnTo>
                  <a:lnTo>
                    <a:pt x="691178" y="172794"/>
                  </a:lnTo>
                  <a:lnTo>
                    <a:pt x="691178" y="183765"/>
                  </a:lnTo>
                  <a:cubicBezTo>
                    <a:pt x="691178" y="202964"/>
                    <a:pt x="674721" y="219421"/>
                    <a:pt x="655522" y="219421"/>
                  </a:cubicBezTo>
                  <a:lnTo>
                    <a:pt x="655522" y="244106"/>
                  </a:lnTo>
                  <a:cubicBezTo>
                    <a:pt x="669236" y="244106"/>
                    <a:pt x="682950" y="238620"/>
                    <a:pt x="691178" y="233135"/>
                  </a:cubicBezTo>
                  <a:lnTo>
                    <a:pt x="691178" y="416899"/>
                  </a:lnTo>
                  <a:lnTo>
                    <a:pt x="715862" y="416899"/>
                  </a:lnTo>
                  <a:cubicBezTo>
                    <a:pt x="715862" y="416899"/>
                    <a:pt x="715862" y="159080"/>
                    <a:pt x="715862" y="159080"/>
                  </a:cubicBezTo>
                  <a:cubicBezTo>
                    <a:pt x="715862" y="159080"/>
                    <a:pt x="715862" y="156337"/>
                    <a:pt x="715862" y="156337"/>
                  </a:cubicBezTo>
                  <a:cubicBezTo>
                    <a:pt x="715862" y="156337"/>
                    <a:pt x="680207" y="8228"/>
                    <a:pt x="680207" y="8228"/>
                  </a:cubicBezTo>
                  <a:cubicBezTo>
                    <a:pt x="680207" y="2742"/>
                    <a:pt x="674721" y="0"/>
                    <a:pt x="669236" y="0"/>
                  </a:cubicBezTo>
                  <a:lnTo>
                    <a:pt x="54855" y="0"/>
                  </a:lnTo>
                  <a:cubicBezTo>
                    <a:pt x="49370" y="0"/>
                    <a:pt x="43884" y="2742"/>
                    <a:pt x="43884" y="8228"/>
                  </a:cubicBezTo>
                  <a:lnTo>
                    <a:pt x="0" y="159080"/>
                  </a:lnTo>
                  <a:close/>
                  <a:moveTo>
                    <a:pt x="296219" y="150852"/>
                  </a:moveTo>
                  <a:lnTo>
                    <a:pt x="222164" y="150852"/>
                  </a:lnTo>
                  <a:lnTo>
                    <a:pt x="233135" y="27428"/>
                  </a:lnTo>
                  <a:lnTo>
                    <a:pt x="296219" y="27428"/>
                  </a:lnTo>
                  <a:lnTo>
                    <a:pt x="296219" y="150852"/>
                  </a:lnTo>
                  <a:close/>
                  <a:moveTo>
                    <a:pt x="222164" y="172794"/>
                  </a:moveTo>
                  <a:lnTo>
                    <a:pt x="296219" y="172794"/>
                  </a:lnTo>
                  <a:lnTo>
                    <a:pt x="296219" y="183765"/>
                  </a:lnTo>
                  <a:cubicBezTo>
                    <a:pt x="296219" y="202964"/>
                    <a:pt x="279763" y="219421"/>
                    <a:pt x="260563" y="219421"/>
                  </a:cubicBezTo>
                  <a:cubicBezTo>
                    <a:pt x="241364" y="219421"/>
                    <a:pt x="224907" y="202964"/>
                    <a:pt x="224907" y="183765"/>
                  </a:cubicBezTo>
                  <a:lnTo>
                    <a:pt x="224907" y="172794"/>
                  </a:lnTo>
                  <a:close/>
                  <a:moveTo>
                    <a:pt x="197480" y="150852"/>
                  </a:moveTo>
                  <a:lnTo>
                    <a:pt x="126167" y="150852"/>
                  </a:lnTo>
                  <a:lnTo>
                    <a:pt x="145367" y="27428"/>
                  </a:lnTo>
                  <a:lnTo>
                    <a:pt x="208450" y="27428"/>
                  </a:lnTo>
                  <a:lnTo>
                    <a:pt x="197480" y="150852"/>
                  </a:lnTo>
                  <a:close/>
                  <a:moveTo>
                    <a:pt x="123425" y="172794"/>
                  </a:moveTo>
                  <a:lnTo>
                    <a:pt x="197480" y="172794"/>
                  </a:lnTo>
                  <a:lnTo>
                    <a:pt x="197480" y="183765"/>
                  </a:lnTo>
                  <a:cubicBezTo>
                    <a:pt x="197480" y="202964"/>
                    <a:pt x="181023" y="219421"/>
                    <a:pt x="161824" y="219421"/>
                  </a:cubicBezTo>
                  <a:cubicBezTo>
                    <a:pt x="142624" y="219421"/>
                    <a:pt x="126167" y="202964"/>
                    <a:pt x="126167" y="183765"/>
                  </a:cubicBezTo>
                  <a:lnTo>
                    <a:pt x="126167" y="172794"/>
                  </a:lnTo>
                  <a:close/>
                  <a:moveTo>
                    <a:pt x="101483" y="150852"/>
                  </a:moveTo>
                  <a:lnTo>
                    <a:pt x="30171" y="150852"/>
                  </a:lnTo>
                  <a:lnTo>
                    <a:pt x="60341" y="27428"/>
                  </a:lnTo>
                  <a:lnTo>
                    <a:pt x="123425" y="27428"/>
                  </a:lnTo>
                  <a:lnTo>
                    <a:pt x="112454" y="87768"/>
                  </a:lnTo>
                  <a:lnTo>
                    <a:pt x="101483" y="150852"/>
                  </a:lnTo>
                  <a:close/>
                  <a:moveTo>
                    <a:pt x="24686" y="172794"/>
                  </a:moveTo>
                  <a:lnTo>
                    <a:pt x="98740" y="172794"/>
                  </a:lnTo>
                  <a:lnTo>
                    <a:pt x="98740" y="183765"/>
                  </a:lnTo>
                  <a:cubicBezTo>
                    <a:pt x="98740" y="202964"/>
                    <a:pt x="82283" y="219421"/>
                    <a:pt x="63084" y="219421"/>
                  </a:cubicBezTo>
                  <a:cubicBezTo>
                    <a:pt x="43884" y="219421"/>
                    <a:pt x="27428" y="202964"/>
                    <a:pt x="27428" y="183765"/>
                  </a:cubicBezTo>
                  <a:lnTo>
                    <a:pt x="27428" y="172794"/>
                  </a:lnTo>
                  <a:close/>
                  <a:moveTo>
                    <a:pt x="112454" y="394958"/>
                  </a:moveTo>
                  <a:lnTo>
                    <a:pt x="137138" y="394958"/>
                  </a:lnTo>
                  <a:lnTo>
                    <a:pt x="137138" y="469012"/>
                  </a:lnTo>
                  <a:lnTo>
                    <a:pt x="112454" y="469012"/>
                  </a:lnTo>
                  <a:lnTo>
                    <a:pt x="112454" y="394958"/>
                  </a:lnTo>
                  <a:close/>
                  <a:moveTo>
                    <a:pt x="688435" y="482725"/>
                  </a:moveTo>
                  <a:cubicBezTo>
                    <a:pt x="688435" y="485468"/>
                    <a:pt x="688435" y="488211"/>
                    <a:pt x="688435" y="493697"/>
                  </a:cubicBezTo>
                  <a:lnTo>
                    <a:pt x="688435" y="529353"/>
                  </a:lnTo>
                  <a:lnTo>
                    <a:pt x="628094" y="529353"/>
                  </a:lnTo>
                  <a:lnTo>
                    <a:pt x="628094" y="504668"/>
                  </a:lnTo>
                  <a:lnTo>
                    <a:pt x="603409" y="504668"/>
                  </a:lnTo>
                  <a:lnTo>
                    <a:pt x="603409" y="581465"/>
                  </a:lnTo>
                  <a:lnTo>
                    <a:pt x="529355" y="595179"/>
                  </a:lnTo>
                  <a:lnTo>
                    <a:pt x="529355" y="496439"/>
                  </a:lnTo>
                  <a:lnTo>
                    <a:pt x="562267" y="504668"/>
                  </a:lnTo>
                  <a:cubicBezTo>
                    <a:pt x="565010" y="504668"/>
                    <a:pt x="570496" y="504668"/>
                    <a:pt x="573239" y="501925"/>
                  </a:cubicBezTo>
                  <a:cubicBezTo>
                    <a:pt x="575981" y="499182"/>
                    <a:pt x="578724" y="496439"/>
                    <a:pt x="578724" y="490954"/>
                  </a:cubicBezTo>
                  <a:lnTo>
                    <a:pt x="578724" y="441584"/>
                  </a:lnTo>
                  <a:lnTo>
                    <a:pt x="639065" y="441584"/>
                  </a:lnTo>
                  <a:cubicBezTo>
                    <a:pt x="655522" y="441584"/>
                    <a:pt x="669236" y="449813"/>
                    <a:pt x="677464" y="460784"/>
                  </a:cubicBezTo>
                  <a:lnTo>
                    <a:pt x="696664" y="447070"/>
                  </a:lnTo>
                  <a:cubicBezTo>
                    <a:pt x="682950" y="427870"/>
                    <a:pt x="661007" y="416899"/>
                    <a:pt x="636322" y="416899"/>
                  </a:cubicBezTo>
                  <a:lnTo>
                    <a:pt x="575981" y="416899"/>
                  </a:lnTo>
                  <a:lnTo>
                    <a:pt x="575981" y="411414"/>
                  </a:lnTo>
                  <a:cubicBezTo>
                    <a:pt x="603409" y="392215"/>
                    <a:pt x="619866" y="364787"/>
                    <a:pt x="625351" y="331874"/>
                  </a:cubicBezTo>
                  <a:lnTo>
                    <a:pt x="625351" y="331874"/>
                  </a:lnTo>
                  <a:cubicBezTo>
                    <a:pt x="644550" y="331874"/>
                    <a:pt x="661007" y="315418"/>
                    <a:pt x="661007" y="296218"/>
                  </a:cubicBezTo>
                  <a:cubicBezTo>
                    <a:pt x="661007" y="277018"/>
                    <a:pt x="644550" y="260562"/>
                    <a:pt x="625351" y="260562"/>
                  </a:cubicBezTo>
                  <a:lnTo>
                    <a:pt x="625351" y="200221"/>
                  </a:lnTo>
                  <a:cubicBezTo>
                    <a:pt x="625351" y="167308"/>
                    <a:pt x="597924" y="139880"/>
                    <a:pt x="565010" y="139880"/>
                  </a:cubicBezTo>
                  <a:lnTo>
                    <a:pt x="405930" y="139880"/>
                  </a:lnTo>
                  <a:cubicBezTo>
                    <a:pt x="400444" y="139880"/>
                    <a:pt x="394959" y="145366"/>
                    <a:pt x="394959" y="150852"/>
                  </a:cubicBezTo>
                  <a:lnTo>
                    <a:pt x="394959" y="186508"/>
                  </a:lnTo>
                  <a:cubicBezTo>
                    <a:pt x="394959" y="197478"/>
                    <a:pt x="400444" y="211192"/>
                    <a:pt x="408673" y="219421"/>
                  </a:cubicBezTo>
                  <a:cubicBezTo>
                    <a:pt x="408673" y="222163"/>
                    <a:pt x="408673" y="260562"/>
                    <a:pt x="408673" y="260562"/>
                  </a:cubicBezTo>
                  <a:cubicBezTo>
                    <a:pt x="389473" y="260562"/>
                    <a:pt x="373017" y="277018"/>
                    <a:pt x="373017" y="296218"/>
                  </a:cubicBezTo>
                  <a:cubicBezTo>
                    <a:pt x="373017" y="315418"/>
                    <a:pt x="389473" y="331874"/>
                    <a:pt x="408673" y="331874"/>
                  </a:cubicBezTo>
                  <a:lnTo>
                    <a:pt x="408673" y="331874"/>
                  </a:lnTo>
                  <a:cubicBezTo>
                    <a:pt x="411415" y="364787"/>
                    <a:pt x="430615" y="392215"/>
                    <a:pt x="458042" y="411414"/>
                  </a:cubicBezTo>
                  <a:lnTo>
                    <a:pt x="458042" y="416899"/>
                  </a:lnTo>
                  <a:lnTo>
                    <a:pt x="397701" y="416899"/>
                  </a:lnTo>
                  <a:cubicBezTo>
                    <a:pt x="356560" y="416899"/>
                    <a:pt x="323647" y="449813"/>
                    <a:pt x="323647" y="490954"/>
                  </a:cubicBezTo>
                  <a:lnTo>
                    <a:pt x="323647" y="674719"/>
                  </a:lnTo>
                  <a:cubicBezTo>
                    <a:pt x="323647" y="707632"/>
                    <a:pt x="351075" y="735060"/>
                    <a:pt x="383987" y="735060"/>
                  </a:cubicBezTo>
                  <a:lnTo>
                    <a:pt x="655522" y="735060"/>
                  </a:lnTo>
                  <a:cubicBezTo>
                    <a:pt x="688435" y="735060"/>
                    <a:pt x="715862" y="707632"/>
                    <a:pt x="715862" y="674719"/>
                  </a:cubicBezTo>
                  <a:lnTo>
                    <a:pt x="715862" y="490954"/>
                  </a:lnTo>
                  <a:cubicBezTo>
                    <a:pt x="715862" y="485468"/>
                    <a:pt x="715862" y="479983"/>
                    <a:pt x="713120" y="477240"/>
                  </a:cubicBezTo>
                  <a:lnTo>
                    <a:pt x="688435" y="482725"/>
                  </a:lnTo>
                  <a:lnTo>
                    <a:pt x="688435" y="482725"/>
                  </a:lnTo>
                  <a:close/>
                  <a:moveTo>
                    <a:pt x="405930" y="309932"/>
                  </a:moveTo>
                  <a:cubicBezTo>
                    <a:pt x="400444" y="309932"/>
                    <a:pt x="394959" y="304446"/>
                    <a:pt x="394959" y="298961"/>
                  </a:cubicBezTo>
                  <a:cubicBezTo>
                    <a:pt x="394959" y="293475"/>
                    <a:pt x="400444" y="287990"/>
                    <a:pt x="405930" y="287990"/>
                  </a:cubicBezTo>
                  <a:lnTo>
                    <a:pt x="405930" y="309932"/>
                  </a:lnTo>
                  <a:close/>
                  <a:moveTo>
                    <a:pt x="628094" y="285247"/>
                  </a:moveTo>
                  <a:cubicBezTo>
                    <a:pt x="633579" y="285247"/>
                    <a:pt x="639065" y="290732"/>
                    <a:pt x="639065" y="296218"/>
                  </a:cubicBezTo>
                  <a:cubicBezTo>
                    <a:pt x="639065" y="301704"/>
                    <a:pt x="633579" y="307189"/>
                    <a:pt x="628094" y="307189"/>
                  </a:cubicBezTo>
                  <a:lnTo>
                    <a:pt x="628094" y="285247"/>
                  </a:lnTo>
                  <a:close/>
                  <a:moveTo>
                    <a:pt x="381245" y="715860"/>
                  </a:moveTo>
                  <a:cubicBezTo>
                    <a:pt x="364789" y="715860"/>
                    <a:pt x="351075" y="704889"/>
                    <a:pt x="345589" y="691176"/>
                  </a:cubicBezTo>
                  <a:lnTo>
                    <a:pt x="416901" y="691176"/>
                  </a:lnTo>
                  <a:lnTo>
                    <a:pt x="463528" y="702146"/>
                  </a:lnTo>
                  <a:lnTo>
                    <a:pt x="405930" y="715860"/>
                  </a:lnTo>
                  <a:lnTo>
                    <a:pt x="381245" y="715860"/>
                  </a:lnTo>
                  <a:lnTo>
                    <a:pt x="381245" y="715860"/>
                  </a:lnTo>
                  <a:close/>
                  <a:moveTo>
                    <a:pt x="345589" y="554037"/>
                  </a:moveTo>
                  <a:lnTo>
                    <a:pt x="405930" y="554037"/>
                  </a:lnTo>
                  <a:lnTo>
                    <a:pt x="405930" y="578722"/>
                  </a:lnTo>
                  <a:lnTo>
                    <a:pt x="345589" y="578722"/>
                  </a:lnTo>
                  <a:lnTo>
                    <a:pt x="345589" y="554037"/>
                  </a:lnTo>
                  <a:close/>
                  <a:moveTo>
                    <a:pt x="455300" y="444327"/>
                  </a:moveTo>
                  <a:lnTo>
                    <a:pt x="455300" y="493697"/>
                  </a:lnTo>
                  <a:cubicBezTo>
                    <a:pt x="455300" y="496439"/>
                    <a:pt x="458042" y="501925"/>
                    <a:pt x="460785" y="504668"/>
                  </a:cubicBezTo>
                  <a:cubicBezTo>
                    <a:pt x="463528" y="507411"/>
                    <a:pt x="469013" y="507411"/>
                    <a:pt x="471756" y="507411"/>
                  </a:cubicBezTo>
                  <a:lnTo>
                    <a:pt x="504670" y="499182"/>
                  </a:lnTo>
                  <a:lnTo>
                    <a:pt x="504670" y="597922"/>
                  </a:lnTo>
                  <a:lnTo>
                    <a:pt x="430615" y="584208"/>
                  </a:lnTo>
                  <a:lnTo>
                    <a:pt x="430615" y="507411"/>
                  </a:lnTo>
                  <a:lnTo>
                    <a:pt x="405930" y="507411"/>
                  </a:lnTo>
                  <a:lnTo>
                    <a:pt x="405930" y="532096"/>
                  </a:lnTo>
                  <a:lnTo>
                    <a:pt x="345589" y="532096"/>
                  </a:lnTo>
                  <a:lnTo>
                    <a:pt x="345589" y="496439"/>
                  </a:lnTo>
                  <a:cubicBezTo>
                    <a:pt x="345589" y="469012"/>
                    <a:pt x="367532" y="447070"/>
                    <a:pt x="394959" y="447070"/>
                  </a:cubicBezTo>
                  <a:lnTo>
                    <a:pt x="455300" y="447070"/>
                  </a:lnTo>
                  <a:close/>
                  <a:moveTo>
                    <a:pt x="479984" y="477240"/>
                  </a:moveTo>
                  <a:lnTo>
                    <a:pt x="479984" y="460784"/>
                  </a:lnTo>
                  <a:lnTo>
                    <a:pt x="493698" y="474498"/>
                  </a:lnTo>
                  <a:lnTo>
                    <a:pt x="479984" y="477240"/>
                  </a:lnTo>
                  <a:close/>
                  <a:moveTo>
                    <a:pt x="430615" y="233135"/>
                  </a:moveTo>
                  <a:cubicBezTo>
                    <a:pt x="430615" y="233135"/>
                    <a:pt x="433358" y="233135"/>
                    <a:pt x="433358" y="233135"/>
                  </a:cubicBezTo>
                  <a:lnTo>
                    <a:pt x="430615" y="241363"/>
                  </a:lnTo>
                  <a:lnTo>
                    <a:pt x="430615" y="233135"/>
                  </a:lnTo>
                  <a:close/>
                  <a:moveTo>
                    <a:pt x="603409" y="241363"/>
                  </a:moveTo>
                  <a:lnTo>
                    <a:pt x="589695" y="216678"/>
                  </a:lnTo>
                  <a:cubicBezTo>
                    <a:pt x="586953" y="213935"/>
                    <a:pt x="584210" y="211192"/>
                    <a:pt x="578724" y="211192"/>
                  </a:cubicBezTo>
                  <a:lnTo>
                    <a:pt x="444329" y="211192"/>
                  </a:lnTo>
                  <a:cubicBezTo>
                    <a:pt x="430615" y="211192"/>
                    <a:pt x="419644" y="200221"/>
                    <a:pt x="419644" y="186508"/>
                  </a:cubicBezTo>
                  <a:lnTo>
                    <a:pt x="419644" y="161823"/>
                  </a:lnTo>
                  <a:lnTo>
                    <a:pt x="567753" y="161823"/>
                  </a:lnTo>
                  <a:cubicBezTo>
                    <a:pt x="586953" y="161823"/>
                    <a:pt x="603409" y="178280"/>
                    <a:pt x="603409" y="197478"/>
                  </a:cubicBezTo>
                  <a:lnTo>
                    <a:pt x="603409" y="222163"/>
                  </a:lnTo>
                  <a:lnTo>
                    <a:pt x="603409" y="241363"/>
                  </a:lnTo>
                  <a:close/>
                  <a:moveTo>
                    <a:pt x="603409" y="320903"/>
                  </a:moveTo>
                  <a:cubicBezTo>
                    <a:pt x="603409" y="367530"/>
                    <a:pt x="565010" y="405928"/>
                    <a:pt x="518384" y="405928"/>
                  </a:cubicBezTo>
                  <a:cubicBezTo>
                    <a:pt x="471756" y="405928"/>
                    <a:pt x="433358" y="367530"/>
                    <a:pt x="433358" y="320903"/>
                  </a:cubicBezTo>
                  <a:lnTo>
                    <a:pt x="433358" y="287990"/>
                  </a:lnTo>
                  <a:lnTo>
                    <a:pt x="466270" y="235877"/>
                  </a:lnTo>
                  <a:lnTo>
                    <a:pt x="575981" y="235877"/>
                  </a:lnTo>
                  <a:lnTo>
                    <a:pt x="608895" y="287990"/>
                  </a:lnTo>
                  <a:lnTo>
                    <a:pt x="608895" y="320903"/>
                  </a:lnTo>
                  <a:lnTo>
                    <a:pt x="603409" y="320903"/>
                  </a:lnTo>
                  <a:close/>
                  <a:moveTo>
                    <a:pt x="540326" y="474498"/>
                  </a:moveTo>
                  <a:lnTo>
                    <a:pt x="554039" y="460784"/>
                  </a:lnTo>
                  <a:lnTo>
                    <a:pt x="554039" y="477240"/>
                  </a:lnTo>
                  <a:lnTo>
                    <a:pt x="540326" y="474498"/>
                  </a:lnTo>
                  <a:close/>
                  <a:moveTo>
                    <a:pt x="518384" y="463527"/>
                  </a:moveTo>
                  <a:lnTo>
                    <a:pt x="482727" y="427870"/>
                  </a:lnTo>
                  <a:lnTo>
                    <a:pt x="482727" y="427870"/>
                  </a:lnTo>
                  <a:cubicBezTo>
                    <a:pt x="507412" y="436099"/>
                    <a:pt x="532098" y="436099"/>
                    <a:pt x="556782" y="427870"/>
                  </a:cubicBezTo>
                  <a:lnTo>
                    <a:pt x="556782" y="427870"/>
                  </a:lnTo>
                  <a:lnTo>
                    <a:pt x="518384" y="463527"/>
                  </a:lnTo>
                  <a:close/>
                  <a:moveTo>
                    <a:pt x="688435" y="652777"/>
                  </a:moveTo>
                  <a:lnTo>
                    <a:pt x="688435" y="680205"/>
                  </a:lnTo>
                  <a:cubicBezTo>
                    <a:pt x="688435" y="699404"/>
                    <a:pt x="671978" y="715860"/>
                    <a:pt x="652779" y="715860"/>
                  </a:cubicBezTo>
                  <a:lnTo>
                    <a:pt x="630837" y="715860"/>
                  </a:lnTo>
                  <a:lnTo>
                    <a:pt x="422387" y="666491"/>
                  </a:lnTo>
                  <a:cubicBezTo>
                    <a:pt x="422387" y="666491"/>
                    <a:pt x="419644" y="666491"/>
                    <a:pt x="419644" y="666491"/>
                  </a:cubicBezTo>
                  <a:lnTo>
                    <a:pt x="345589" y="666491"/>
                  </a:lnTo>
                  <a:lnTo>
                    <a:pt x="345589" y="606150"/>
                  </a:lnTo>
                  <a:lnTo>
                    <a:pt x="419644" y="606150"/>
                  </a:lnTo>
                  <a:lnTo>
                    <a:pt x="688435" y="652777"/>
                  </a:lnTo>
                  <a:close/>
                  <a:moveTo>
                    <a:pt x="688435" y="603408"/>
                  </a:moveTo>
                  <a:lnTo>
                    <a:pt x="688435" y="625349"/>
                  </a:lnTo>
                  <a:lnTo>
                    <a:pt x="586953" y="608893"/>
                  </a:lnTo>
                  <a:lnTo>
                    <a:pt x="614381" y="603408"/>
                  </a:lnTo>
                  <a:lnTo>
                    <a:pt x="688435" y="603408"/>
                  </a:lnTo>
                  <a:close/>
                  <a:moveTo>
                    <a:pt x="688435" y="554037"/>
                  </a:moveTo>
                  <a:lnTo>
                    <a:pt x="688435" y="578722"/>
                  </a:lnTo>
                  <a:lnTo>
                    <a:pt x="628094" y="578722"/>
                  </a:lnTo>
                  <a:lnTo>
                    <a:pt x="628094" y="554037"/>
                  </a:lnTo>
                  <a:lnTo>
                    <a:pt x="688435" y="554037"/>
                  </a:lnTo>
                  <a:close/>
                  <a:moveTo>
                    <a:pt x="578724" y="532096"/>
                  </a:moveTo>
                  <a:lnTo>
                    <a:pt x="578724" y="556780"/>
                  </a:lnTo>
                  <a:lnTo>
                    <a:pt x="554039" y="556780"/>
                  </a:lnTo>
                  <a:lnTo>
                    <a:pt x="554039" y="532096"/>
                  </a:lnTo>
                  <a:lnTo>
                    <a:pt x="578724" y="532096"/>
                  </a:lnTo>
                  <a:close/>
                  <a:moveTo>
                    <a:pt x="518384" y="370273"/>
                  </a:moveTo>
                  <a:cubicBezTo>
                    <a:pt x="501927" y="370273"/>
                    <a:pt x="488213" y="364787"/>
                    <a:pt x="474499" y="356559"/>
                  </a:cubicBezTo>
                  <a:lnTo>
                    <a:pt x="488213" y="337359"/>
                  </a:lnTo>
                  <a:cubicBezTo>
                    <a:pt x="507412" y="348330"/>
                    <a:pt x="529355" y="348330"/>
                    <a:pt x="548553" y="337359"/>
                  </a:cubicBezTo>
                  <a:lnTo>
                    <a:pt x="562267" y="356559"/>
                  </a:lnTo>
                  <a:cubicBezTo>
                    <a:pt x="548553" y="364787"/>
                    <a:pt x="532098" y="370273"/>
                    <a:pt x="518384" y="370273"/>
                  </a:cubicBezTo>
                  <a:lnTo>
                    <a:pt x="518384" y="370273"/>
                  </a:lnTo>
                  <a:close/>
                  <a:moveTo>
                    <a:pt x="559525" y="309932"/>
                  </a:moveTo>
                  <a:cubicBezTo>
                    <a:pt x="548553" y="309932"/>
                    <a:pt x="540326" y="301704"/>
                    <a:pt x="540326" y="290732"/>
                  </a:cubicBezTo>
                  <a:cubicBezTo>
                    <a:pt x="540326" y="282504"/>
                    <a:pt x="545811" y="277018"/>
                    <a:pt x="551296" y="274276"/>
                  </a:cubicBezTo>
                  <a:cubicBezTo>
                    <a:pt x="559525" y="271533"/>
                    <a:pt x="565010" y="274276"/>
                    <a:pt x="570496" y="277018"/>
                  </a:cubicBezTo>
                  <a:cubicBezTo>
                    <a:pt x="575981" y="282504"/>
                    <a:pt x="575981" y="290732"/>
                    <a:pt x="573239" y="296218"/>
                  </a:cubicBezTo>
                  <a:cubicBezTo>
                    <a:pt x="575981" y="304446"/>
                    <a:pt x="567753" y="309932"/>
                    <a:pt x="559525" y="309932"/>
                  </a:cubicBezTo>
                  <a:lnTo>
                    <a:pt x="559525" y="309932"/>
                  </a:lnTo>
                  <a:close/>
                  <a:moveTo>
                    <a:pt x="493698" y="290732"/>
                  </a:moveTo>
                  <a:cubicBezTo>
                    <a:pt x="493698" y="301704"/>
                    <a:pt x="485470" y="309932"/>
                    <a:pt x="474499" y="309932"/>
                  </a:cubicBezTo>
                  <a:cubicBezTo>
                    <a:pt x="466270" y="309932"/>
                    <a:pt x="460785" y="304446"/>
                    <a:pt x="458042" y="298961"/>
                  </a:cubicBezTo>
                  <a:cubicBezTo>
                    <a:pt x="455300" y="290732"/>
                    <a:pt x="458042" y="285247"/>
                    <a:pt x="460785" y="279761"/>
                  </a:cubicBezTo>
                  <a:cubicBezTo>
                    <a:pt x="466270" y="274276"/>
                    <a:pt x="474499" y="274276"/>
                    <a:pt x="479984" y="277018"/>
                  </a:cubicBezTo>
                  <a:cubicBezTo>
                    <a:pt x="488213" y="277018"/>
                    <a:pt x="493698" y="282504"/>
                    <a:pt x="493698" y="290732"/>
                  </a:cubicBezTo>
                  <a:lnTo>
                    <a:pt x="493698" y="290732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76849B-8F75-46C3-AD49-65EF608504E1}"/>
              </a:ext>
            </a:extLst>
          </p:cNvPr>
          <p:cNvSpPr txBox="1"/>
          <p:nvPr/>
        </p:nvSpPr>
        <p:spPr>
          <a:xfrm>
            <a:off x="2133060" y="3128784"/>
            <a:ext cx="2181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IE" sz="2000" b="1" dirty="0" err="1">
                <a:solidFill>
                  <a:srgbClr val="000000"/>
                </a:solidFill>
              </a:rPr>
              <a:t>Druckerzeugnisse</a:t>
            </a:r>
            <a:r>
              <a:rPr lang="en-IE" sz="2000" b="1" dirty="0">
                <a:solidFill>
                  <a:srgbClr val="000000"/>
                </a:solidFill>
              </a:rPr>
              <a:t>, </a:t>
            </a:r>
            <a:r>
              <a:rPr lang="en-IE" sz="2000" b="1" dirty="0" err="1">
                <a:solidFill>
                  <a:srgbClr val="000000"/>
                </a:solidFill>
              </a:rPr>
              <a:t>Beschilderung</a:t>
            </a:r>
            <a:r>
              <a:rPr lang="en-IE" sz="2000" b="1" dirty="0">
                <a:solidFill>
                  <a:srgbClr val="000000"/>
                </a:solidFill>
              </a:rPr>
              <a:t>, </a:t>
            </a:r>
            <a:r>
              <a:rPr lang="en-IE" sz="2000" b="1" dirty="0" err="1">
                <a:solidFill>
                  <a:srgbClr val="000000"/>
                </a:solidFill>
              </a:rPr>
              <a:t>Verpackungen</a:t>
            </a:r>
            <a:endParaRPr lang="en-IE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3137E-1959-4A64-B27C-48D134E7D40F}"/>
              </a:ext>
            </a:extLst>
          </p:cNvPr>
          <p:cNvSpPr txBox="1"/>
          <p:nvPr/>
        </p:nvSpPr>
        <p:spPr>
          <a:xfrm>
            <a:off x="598810" y="2072933"/>
            <a:ext cx="48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IE" sz="4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777A5-818B-49E3-B2AD-E232C1B94B53}"/>
              </a:ext>
            </a:extLst>
          </p:cNvPr>
          <p:cNvSpPr txBox="1"/>
          <p:nvPr/>
        </p:nvSpPr>
        <p:spPr>
          <a:xfrm>
            <a:off x="2572432" y="2072933"/>
            <a:ext cx="48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IE" sz="4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625FFA-592F-45DC-9FC7-00C9727896A4}"/>
              </a:ext>
            </a:extLst>
          </p:cNvPr>
          <p:cNvSpPr txBox="1"/>
          <p:nvPr/>
        </p:nvSpPr>
        <p:spPr>
          <a:xfrm>
            <a:off x="4577754" y="2072933"/>
            <a:ext cx="48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IE" sz="4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2AD9E-6C0D-4EBC-AE60-90EB062E0941}"/>
              </a:ext>
            </a:extLst>
          </p:cNvPr>
          <p:cNvSpPr txBox="1"/>
          <p:nvPr/>
        </p:nvSpPr>
        <p:spPr>
          <a:xfrm>
            <a:off x="6431819" y="2072933"/>
            <a:ext cx="48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IE" sz="4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DAE43-448A-4FA1-9E18-8596E794D8FD}"/>
              </a:ext>
            </a:extLst>
          </p:cNvPr>
          <p:cNvSpPr txBox="1"/>
          <p:nvPr/>
        </p:nvSpPr>
        <p:spPr>
          <a:xfrm>
            <a:off x="10521867" y="2068005"/>
            <a:ext cx="48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en-IE" sz="4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38348-811A-4040-AFA0-C16082291647}"/>
              </a:ext>
            </a:extLst>
          </p:cNvPr>
          <p:cNvSpPr txBox="1"/>
          <p:nvPr/>
        </p:nvSpPr>
        <p:spPr>
          <a:xfrm>
            <a:off x="8453479" y="2072933"/>
            <a:ext cx="48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en-IE" sz="40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aphic 3">
            <a:extLst>
              <a:ext uri="{FF2B5EF4-FFF2-40B4-BE49-F238E27FC236}">
                <a16:creationId xmlns:a16="http://schemas.microsoft.com/office/drawing/2014/main" id="{6F622B66-706B-42F1-B200-9118AEF82B3F}"/>
              </a:ext>
            </a:extLst>
          </p:cNvPr>
          <p:cNvGrpSpPr/>
          <p:nvPr/>
        </p:nvGrpSpPr>
        <p:grpSpPr>
          <a:xfrm>
            <a:off x="3358479" y="4416035"/>
            <a:ext cx="572485" cy="601647"/>
            <a:chOff x="789989" y="537063"/>
            <a:chExt cx="907856" cy="940767"/>
          </a:xfrm>
        </p:grpSpPr>
        <p:sp>
          <p:nvSpPr>
            <p:cNvPr id="16" name="Freeform 1078">
              <a:extLst>
                <a:ext uri="{FF2B5EF4-FFF2-40B4-BE49-F238E27FC236}">
                  <a16:creationId xmlns:a16="http://schemas.microsoft.com/office/drawing/2014/main" id="{5A225F34-5872-4F96-BF09-0B171EC1E75E}"/>
                </a:ext>
              </a:extLst>
            </p:cNvPr>
            <p:cNvSpPr/>
            <p:nvPr/>
          </p:nvSpPr>
          <p:spPr>
            <a:xfrm>
              <a:off x="913414" y="712600"/>
              <a:ext cx="191993" cy="191993"/>
            </a:xfrm>
            <a:custGeom>
              <a:avLst/>
              <a:gdLst>
                <a:gd name="connsiteX0" fmla="*/ 95997 w 191993"/>
                <a:gd name="connsiteY0" fmla="*/ 0 h 191993"/>
                <a:gd name="connsiteX1" fmla="*/ 191994 w 191993"/>
                <a:gd name="connsiteY1" fmla="*/ 95997 h 191993"/>
                <a:gd name="connsiteX2" fmla="*/ 95997 w 191993"/>
                <a:gd name="connsiteY2" fmla="*/ 191993 h 191993"/>
                <a:gd name="connsiteX3" fmla="*/ 0 w 191993"/>
                <a:gd name="connsiteY3" fmla="*/ 95997 h 191993"/>
                <a:gd name="connsiteX4" fmla="*/ 0 w 191993"/>
                <a:gd name="connsiteY4" fmla="*/ 95997 h 191993"/>
                <a:gd name="connsiteX5" fmla="*/ 95997 w 191993"/>
                <a:gd name="connsiteY5" fmla="*/ 0 h 1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93" h="191993">
                  <a:moveTo>
                    <a:pt x="95997" y="0"/>
                  </a:moveTo>
                  <a:cubicBezTo>
                    <a:pt x="148110" y="0"/>
                    <a:pt x="191994" y="43884"/>
                    <a:pt x="191994" y="95997"/>
                  </a:cubicBezTo>
                  <a:cubicBezTo>
                    <a:pt x="191994" y="148109"/>
                    <a:pt x="148110" y="191993"/>
                    <a:pt x="95997" y="191993"/>
                  </a:cubicBezTo>
                  <a:cubicBezTo>
                    <a:pt x="43885" y="191993"/>
                    <a:pt x="0" y="148109"/>
                    <a:pt x="0" y="95997"/>
                  </a:cubicBezTo>
                  <a:cubicBezTo>
                    <a:pt x="0" y="95997"/>
                    <a:pt x="0" y="95997"/>
                    <a:pt x="0" y="95997"/>
                  </a:cubicBezTo>
                  <a:cubicBezTo>
                    <a:pt x="0" y="41141"/>
                    <a:pt x="43885" y="0"/>
                    <a:pt x="95997" y="0"/>
                  </a:cubicBez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079">
              <a:extLst>
                <a:ext uri="{FF2B5EF4-FFF2-40B4-BE49-F238E27FC236}">
                  <a16:creationId xmlns:a16="http://schemas.microsoft.com/office/drawing/2014/main" id="{9F4373C9-52FE-4AD0-A7F9-A702565B0483}"/>
                </a:ext>
              </a:extLst>
            </p:cNvPr>
            <p:cNvSpPr/>
            <p:nvPr/>
          </p:nvSpPr>
          <p:spPr>
            <a:xfrm>
              <a:off x="789989" y="537063"/>
              <a:ext cx="907856" cy="940767"/>
            </a:xfrm>
            <a:custGeom>
              <a:avLst/>
              <a:gdLst>
                <a:gd name="connsiteX0" fmla="*/ 13714 w 907856"/>
                <a:gd name="connsiteY0" fmla="*/ 940767 h 940767"/>
                <a:gd name="connsiteX1" fmla="*/ 718605 w 907856"/>
                <a:gd name="connsiteY1" fmla="*/ 940767 h 940767"/>
                <a:gd name="connsiteX2" fmla="*/ 729577 w 907856"/>
                <a:gd name="connsiteY2" fmla="*/ 929796 h 940767"/>
                <a:gd name="connsiteX3" fmla="*/ 729577 w 907856"/>
                <a:gd name="connsiteY3" fmla="*/ 795401 h 940767"/>
                <a:gd name="connsiteX4" fmla="*/ 847516 w 907856"/>
                <a:gd name="connsiteY4" fmla="*/ 795401 h 940767"/>
                <a:gd name="connsiteX5" fmla="*/ 858486 w 907856"/>
                <a:gd name="connsiteY5" fmla="*/ 781687 h 940767"/>
                <a:gd name="connsiteX6" fmla="*/ 858486 w 907856"/>
                <a:gd name="connsiteY6" fmla="*/ 732317 h 940767"/>
                <a:gd name="connsiteX7" fmla="*/ 894143 w 907856"/>
                <a:gd name="connsiteY7" fmla="*/ 732317 h 940767"/>
                <a:gd name="connsiteX8" fmla="*/ 907857 w 907856"/>
                <a:gd name="connsiteY8" fmla="*/ 721346 h 940767"/>
                <a:gd name="connsiteX9" fmla="*/ 907857 w 907856"/>
                <a:gd name="connsiteY9" fmla="*/ 721346 h 940767"/>
                <a:gd name="connsiteX10" fmla="*/ 907857 w 907856"/>
                <a:gd name="connsiteY10" fmla="*/ 641806 h 940767"/>
                <a:gd name="connsiteX11" fmla="*/ 858486 w 907856"/>
                <a:gd name="connsiteY11" fmla="*/ 592437 h 940767"/>
                <a:gd name="connsiteX12" fmla="*/ 784432 w 907856"/>
                <a:gd name="connsiteY12" fmla="*/ 592437 h 940767"/>
                <a:gd name="connsiteX13" fmla="*/ 817344 w 907856"/>
                <a:gd name="connsiteY13" fmla="*/ 386729 h 940767"/>
                <a:gd name="connsiteX14" fmla="*/ 817344 w 907856"/>
                <a:gd name="connsiteY14" fmla="*/ 386729 h 940767"/>
                <a:gd name="connsiteX15" fmla="*/ 746033 w 907856"/>
                <a:gd name="connsiteY15" fmla="*/ 298961 h 940767"/>
                <a:gd name="connsiteX16" fmla="*/ 737805 w 907856"/>
                <a:gd name="connsiteY16" fmla="*/ 298961 h 940767"/>
                <a:gd name="connsiteX17" fmla="*/ 729577 w 907856"/>
                <a:gd name="connsiteY17" fmla="*/ 298961 h 940767"/>
                <a:gd name="connsiteX18" fmla="*/ 729577 w 907856"/>
                <a:gd name="connsiteY18" fmla="*/ 10971 h 940767"/>
                <a:gd name="connsiteX19" fmla="*/ 718605 w 907856"/>
                <a:gd name="connsiteY19" fmla="*/ 0 h 940767"/>
                <a:gd name="connsiteX20" fmla="*/ 159080 w 907856"/>
                <a:gd name="connsiteY20" fmla="*/ 0 h 940767"/>
                <a:gd name="connsiteX21" fmla="*/ 150852 w 907856"/>
                <a:gd name="connsiteY21" fmla="*/ 2743 h 940767"/>
                <a:gd name="connsiteX22" fmla="*/ 2744 w 907856"/>
                <a:gd name="connsiteY22" fmla="*/ 145366 h 940767"/>
                <a:gd name="connsiteX23" fmla="*/ 0 w 907856"/>
                <a:gd name="connsiteY23" fmla="*/ 153595 h 940767"/>
                <a:gd name="connsiteX24" fmla="*/ 0 w 907856"/>
                <a:gd name="connsiteY24" fmla="*/ 929796 h 940767"/>
                <a:gd name="connsiteX25" fmla="*/ 13714 w 907856"/>
                <a:gd name="connsiteY25" fmla="*/ 940767 h 940767"/>
                <a:gd name="connsiteX26" fmla="*/ 885914 w 907856"/>
                <a:gd name="connsiteY26" fmla="*/ 710375 h 940767"/>
                <a:gd name="connsiteX27" fmla="*/ 671978 w 907856"/>
                <a:gd name="connsiteY27" fmla="*/ 710375 h 940767"/>
                <a:gd name="connsiteX28" fmla="*/ 661008 w 907856"/>
                <a:gd name="connsiteY28" fmla="*/ 721346 h 940767"/>
                <a:gd name="connsiteX29" fmla="*/ 671978 w 907856"/>
                <a:gd name="connsiteY29" fmla="*/ 732317 h 940767"/>
                <a:gd name="connsiteX30" fmla="*/ 839288 w 907856"/>
                <a:gd name="connsiteY30" fmla="*/ 732317 h 940767"/>
                <a:gd name="connsiteX31" fmla="*/ 839288 w 907856"/>
                <a:gd name="connsiteY31" fmla="*/ 767973 h 940767"/>
                <a:gd name="connsiteX32" fmla="*/ 586953 w 907856"/>
                <a:gd name="connsiteY32" fmla="*/ 767973 h 940767"/>
                <a:gd name="connsiteX33" fmla="*/ 586953 w 907856"/>
                <a:gd name="connsiteY33" fmla="*/ 732317 h 940767"/>
                <a:gd name="connsiteX34" fmla="*/ 614381 w 907856"/>
                <a:gd name="connsiteY34" fmla="*/ 732317 h 940767"/>
                <a:gd name="connsiteX35" fmla="*/ 625351 w 907856"/>
                <a:gd name="connsiteY35" fmla="*/ 721346 h 940767"/>
                <a:gd name="connsiteX36" fmla="*/ 614381 w 907856"/>
                <a:gd name="connsiteY36" fmla="*/ 710375 h 940767"/>
                <a:gd name="connsiteX37" fmla="*/ 537583 w 907856"/>
                <a:gd name="connsiteY37" fmla="*/ 710375 h 940767"/>
                <a:gd name="connsiteX38" fmla="*/ 537583 w 907856"/>
                <a:gd name="connsiteY38" fmla="*/ 688433 h 940767"/>
                <a:gd name="connsiteX39" fmla="*/ 883171 w 907856"/>
                <a:gd name="connsiteY39" fmla="*/ 688433 h 940767"/>
                <a:gd name="connsiteX40" fmla="*/ 883171 w 907856"/>
                <a:gd name="connsiteY40" fmla="*/ 710375 h 940767"/>
                <a:gd name="connsiteX41" fmla="*/ 858486 w 907856"/>
                <a:gd name="connsiteY41" fmla="*/ 619864 h 940767"/>
                <a:gd name="connsiteX42" fmla="*/ 883171 w 907856"/>
                <a:gd name="connsiteY42" fmla="*/ 644549 h 940767"/>
                <a:gd name="connsiteX43" fmla="*/ 883171 w 907856"/>
                <a:gd name="connsiteY43" fmla="*/ 663748 h 940767"/>
                <a:gd name="connsiteX44" fmla="*/ 537583 w 907856"/>
                <a:gd name="connsiteY44" fmla="*/ 663748 h 940767"/>
                <a:gd name="connsiteX45" fmla="*/ 537583 w 907856"/>
                <a:gd name="connsiteY45" fmla="*/ 644549 h 940767"/>
                <a:gd name="connsiteX46" fmla="*/ 540326 w 907856"/>
                <a:gd name="connsiteY46" fmla="*/ 636321 h 940767"/>
                <a:gd name="connsiteX47" fmla="*/ 565011 w 907856"/>
                <a:gd name="connsiteY47" fmla="*/ 619864 h 940767"/>
                <a:gd name="connsiteX48" fmla="*/ 858486 w 907856"/>
                <a:gd name="connsiteY48" fmla="*/ 619864 h 940767"/>
                <a:gd name="connsiteX49" fmla="*/ 737805 w 907856"/>
                <a:gd name="connsiteY49" fmla="*/ 326389 h 940767"/>
                <a:gd name="connsiteX50" fmla="*/ 778947 w 907856"/>
                <a:gd name="connsiteY50" fmla="*/ 342845 h 940767"/>
                <a:gd name="connsiteX51" fmla="*/ 792660 w 907856"/>
                <a:gd name="connsiteY51" fmla="*/ 383987 h 940767"/>
                <a:gd name="connsiteX52" fmla="*/ 759747 w 907856"/>
                <a:gd name="connsiteY52" fmla="*/ 592437 h 940767"/>
                <a:gd name="connsiteX53" fmla="*/ 663750 w 907856"/>
                <a:gd name="connsiteY53" fmla="*/ 592437 h 940767"/>
                <a:gd name="connsiteX54" fmla="*/ 630837 w 907856"/>
                <a:gd name="connsiteY54" fmla="*/ 383987 h 940767"/>
                <a:gd name="connsiteX55" fmla="*/ 644550 w 907856"/>
                <a:gd name="connsiteY55" fmla="*/ 342845 h 940767"/>
                <a:gd name="connsiteX56" fmla="*/ 685692 w 907856"/>
                <a:gd name="connsiteY56" fmla="*/ 326389 h 940767"/>
                <a:gd name="connsiteX57" fmla="*/ 737805 w 907856"/>
                <a:gd name="connsiteY57" fmla="*/ 326389 h 940767"/>
                <a:gd name="connsiteX58" fmla="*/ 148110 w 907856"/>
                <a:gd name="connsiteY58" fmla="*/ 38399 h 940767"/>
                <a:gd name="connsiteX59" fmla="*/ 148110 w 907856"/>
                <a:gd name="connsiteY59" fmla="*/ 139881 h 940767"/>
                <a:gd name="connsiteX60" fmla="*/ 41142 w 907856"/>
                <a:gd name="connsiteY60" fmla="*/ 139881 h 940767"/>
                <a:gd name="connsiteX61" fmla="*/ 148110 w 907856"/>
                <a:gd name="connsiteY61" fmla="*/ 38399 h 940767"/>
                <a:gd name="connsiteX62" fmla="*/ 24686 w 907856"/>
                <a:gd name="connsiteY62" fmla="*/ 164566 h 940767"/>
                <a:gd name="connsiteX63" fmla="*/ 161824 w 907856"/>
                <a:gd name="connsiteY63" fmla="*/ 164566 h 940767"/>
                <a:gd name="connsiteX64" fmla="*/ 172794 w 907856"/>
                <a:gd name="connsiteY64" fmla="*/ 153595 h 940767"/>
                <a:gd name="connsiteX65" fmla="*/ 172794 w 907856"/>
                <a:gd name="connsiteY65" fmla="*/ 24685 h 940767"/>
                <a:gd name="connsiteX66" fmla="*/ 707634 w 907856"/>
                <a:gd name="connsiteY66" fmla="*/ 24685 h 940767"/>
                <a:gd name="connsiteX67" fmla="*/ 707634 w 907856"/>
                <a:gd name="connsiteY67" fmla="*/ 304447 h 940767"/>
                <a:gd name="connsiteX68" fmla="*/ 682950 w 907856"/>
                <a:gd name="connsiteY68" fmla="*/ 304447 h 940767"/>
                <a:gd name="connsiteX69" fmla="*/ 603409 w 907856"/>
                <a:gd name="connsiteY69" fmla="*/ 383987 h 940767"/>
                <a:gd name="connsiteX70" fmla="*/ 603409 w 907856"/>
                <a:gd name="connsiteY70" fmla="*/ 392215 h 940767"/>
                <a:gd name="connsiteX71" fmla="*/ 603409 w 907856"/>
                <a:gd name="connsiteY71" fmla="*/ 392215 h 940767"/>
                <a:gd name="connsiteX72" fmla="*/ 606153 w 907856"/>
                <a:gd name="connsiteY72" fmla="*/ 414157 h 940767"/>
                <a:gd name="connsiteX73" fmla="*/ 128910 w 907856"/>
                <a:gd name="connsiteY73" fmla="*/ 414157 h 940767"/>
                <a:gd name="connsiteX74" fmla="*/ 117939 w 907856"/>
                <a:gd name="connsiteY74" fmla="*/ 425128 h 940767"/>
                <a:gd name="connsiteX75" fmla="*/ 128910 w 907856"/>
                <a:gd name="connsiteY75" fmla="*/ 436099 h 940767"/>
                <a:gd name="connsiteX76" fmla="*/ 611637 w 907856"/>
                <a:gd name="connsiteY76" fmla="*/ 436099 h 940767"/>
                <a:gd name="connsiteX77" fmla="*/ 619866 w 907856"/>
                <a:gd name="connsiteY77" fmla="*/ 479983 h 940767"/>
                <a:gd name="connsiteX78" fmla="*/ 131653 w 907856"/>
                <a:gd name="connsiteY78" fmla="*/ 479983 h 940767"/>
                <a:gd name="connsiteX79" fmla="*/ 120682 w 907856"/>
                <a:gd name="connsiteY79" fmla="*/ 490954 h 940767"/>
                <a:gd name="connsiteX80" fmla="*/ 131653 w 907856"/>
                <a:gd name="connsiteY80" fmla="*/ 501925 h 940767"/>
                <a:gd name="connsiteX81" fmla="*/ 625351 w 907856"/>
                <a:gd name="connsiteY81" fmla="*/ 501925 h 940767"/>
                <a:gd name="connsiteX82" fmla="*/ 633580 w 907856"/>
                <a:gd name="connsiteY82" fmla="*/ 545810 h 940767"/>
                <a:gd name="connsiteX83" fmla="*/ 131653 w 907856"/>
                <a:gd name="connsiteY83" fmla="*/ 545810 h 940767"/>
                <a:gd name="connsiteX84" fmla="*/ 120682 w 907856"/>
                <a:gd name="connsiteY84" fmla="*/ 556781 h 940767"/>
                <a:gd name="connsiteX85" fmla="*/ 131653 w 907856"/>
                <a:gd name="connsiteY85" fmla="*/ 567752 h 940767"/>
                <a:gd name="connsiteX86" fmla="*/ 636322 w 907856"/>
                <a:gd name="connsiteY86" fmla="*/ 567752 h 940767"/>
                <a:gd name="connsiteX87" fmla="*/ 639064 w 907856"/>
                <a:gd name="connsiteY87" fmla="*/ 586951 h 940767"/>
                <a:gd name="connsiteX88" fmla="*/ 565011 w 907856"/>
                <a:gd name="connsiteY88" fmla="*/ 586951 h 940767"/>
                <a:gd name="connsiteX89" fmla="*/ 521126 w 907856"/>
                <a:gd name="connsiteY89" fmla="*/ 611636 h 940767"/>
                <a:gd name="connsiteX90" fmla="*/ 131653 w 907856"/>
                <a:gd name="connsiteY90" fmla="*/ 611636 h 940767"/>
                <a:gd name="connsiteX91" fmla="*/ 120682 w 907856"/>
                <a:gd name="connsiteY91" fmla="*/ 622607 h 940767"/>
                <a:gd name="connsiteX92" fmla="*/ 131653 w 907856"/>
                <a:gd name="connsiteY92" fmla="*/ 633578 h 940767"/>
                <a:gd name="connsiteX93" fmla="*/ 515640 w 907856"/>
                <a:gd name="connsiteY93" fmla="*/ 633578 h 940767"/>
                <a:gd name="connsiteX94" fmla="*/ 515640 w 907856"/>
                <a:gd name="connsiteY94" fmla="*/ 677462 h 940767"/>
                <a:gd name="connsiteX95" fmla="*/ 131653 w 907856"/>
                <a:gd name="connsiteY95" fmla="*/ 677462 h 940767"/>
                <a:gd name="connsiteX96" fmla="*/ 120682 w 907856"/>
                <a:gd name="connsiteY96" fmla="*/ 688433 h 940767"/>
                <a:gd name="connsiteX97" fmla="*/ 131653 w 907856"/>
                <a:gd name="connsiteY97" fmla="*/ 699404 h 940767"/>
                <a:gd name="connsiteX98" fmla="*/ 515640 w 907856"/>
                <a:gd name="connsiteY98" fmla="*/ 699404 h 940767"/>
                <a:gd name="connsiteX99" fmla="*/ 515640 w 907856"/>
                <a:gd name="connsiteY99" fmla="*/ 707633 h 940767"/>
                <a:gd name="connsiteX100" fmla="*/ 529354 w 907856"/>
                <a:gd name="connsiteY100" fmla="*/ 718604 h 940767"/>
                <a:gd name="connsiteX101" fmla="*/ 529354 w 907856"/>
                <a:gd name="connsiteY101" fmla="*/ 718604 h 940767"/>
                <a:gd name="connsiteX102" fmla="*/ 565011 w 907856"/>
                <a:gd name="connsiteY102" fmla="*/ 718604 h 940767"/>
                <a:gd name="connsiteX103" fmla="*/ 565011 w 907856"/>
                <a:gd name="connsiteY103" fmla="*/ 767973 h 940767"/>
                <a:gd name="connsiteX104" fmla="*/ 575981 w 907856"/>
                <a:gd name="connsiteY104" fmla="*/ 781687 h 940767"/>
                <a:gd name="connsiteX105" fmla="*/ 575981 w 907856"/>
                <a:gd name="connsiteY105" fmla="*/ 781687 h 940767"/>
                <a:gd name="connsiteX106" fmla="*/ 710377 w 907856"/>
                <a:gd name="connsiteY106" fmla="*/ 781687 h 940767"/>
                <a:gd name="connsiteX107" fmla="*/ 710377 w 907856"/>
                <a:gd name="connsiteY107" fmla="*/ 902369 h 940767"/>
                <a:gd name="connsiteX108" fmla="*/ 27428 w 907856"/>
                <a:gd name="connsiteY108" fmla="*/ 902369 h 940767"/>
                <a:gd name="connsiteX109" fmla="*/ 27428 w 907856"/>
                <a:gd name="connsiteY109" fmla="*/ 164566 h 94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907856" h="940767">
                  <a:moveTo>
                    <a:pt x="13714" y="940767"/>
                  </a:moveTo>
                  <a:lnTo>
                    <a:pt x="718605" y="940767"/>
                  </a:lnTo>
                  <a:cubicBezTo>
                    <a:pt x="724091" y="940767"/>
                    <a:pt x="729577" y="935282"/>
                    <a:pt x="729577" y="929796"/>
                  </a:cubicBezTo>
                  <a:lnTo>
                    <a:pt x="729577" y="795401"/>
                  </a:lnTo>
                  <a:lnTo>
                    <a:pt x="847516" y="795401"/>
                  </a:lnTo>
                  <a:cubicBezTo>
                    <a:pt x="853002" y="795401"/>
                    <a:pt x="858486" y="789915"/>
                    <a:pt x="858486" y="781687"/>
                  </a:cubicBezTo>
                  <a:lnTo>
                    <a:pt x="858486" y="732317"/>
                  </a:lnTo>
                  <a:lnTo>
                    <a:pt x="894143" y="732317"/>
                  </a:lnTo>
                  <a:cubicBezTo>
                    <a:pt x="899627" y="732317"/>
                    <a:pt x="905113" y="726832"/>
                    <a:pt x="907857" y="721346"/>
                  </a:cubicBezTo>
                  <a:cubicBezTo>
                    <a:pt x="907857" y="721346"/>
                    <a:pt x="907857" y="721346"/>
                    <a:pt x="907857" y="721346"/>
                  </a:cubicBezTo>
                  <a:lnTo>
                    <a:pt x="907857" y="641806"/>
                  </a:lnTo>
                  <a:cubicBezTo>
                    <a:pt x="907857" y="614379"/>
                    <a:pt x="885914" y="592437"/>
                    <a:pt x="858486" y="592437"/>
                  </a:cubicBezTo>
                  <a:lnTo>
                    <a:pt x="784432" y="592437"/>
                  </a:lnTo>
                  <a:lnTo>
                    <a:pt x="817344" y="386729"/>
                  </a:lnTo>
                  <a:cubicBezTo>
                    <a:pt x="817344" y="386729"/>
                    <a:pt x="817344" y="386729"/>
                    <a:pt x="817344" y="386729"/>
                  </a:cubicBezTo>
                  <a:cubicBezTo>
                    <a:pt x="822830" y="342845"/>
                    <a:pt x="789917" y="304447"/>
                    <a:pt x="746033" y="298961"/>
                  </a:cubicBezTo>
                  <a:cubicBezTo>
                    <a:pt x="743291" y="298961"/>
                    <a:pt x="740547" y="298961"/>
                    <a:pt x="737805" y="298961"/>
                  </a:cubicBezTo>
                  <a:lnTo>
                    <a:pt x="729577" y="298961"/>
                  </a:lnTo>
                  <a:lnTo>
                    <a:pt x="729577" y="10971"/>
                  </a:lnTo>
                  <a:cubicBezTo>
                    <a:pt x="729577" y="5485"/>
                    <a:pt x="724091" y="0"/>
                    <a:pt x="718605" y="0"/>
                  </a:cubicBezTo>
                  <a:lnTo>
                    <a:pt x="159080" y="0"/>
                  </a:lnTo>
                  <a:cubicBezTo>
                    <a:pt x="156338" y="0"/>
                    <a:pt x="153596" y="0"/>
                    <a:pt x="150852" y="2743"/>
                  </a:cubicBezTo>
                  <a:lnTo>
                    <a:pt x="2744" y="145366"/>
                  </a:lnTo>
                  <a:cubicBezTo>
                    <a:pt x="0" y="148109"/>
                    <a:pt x="0" y="150852"/>
                    <a:pt x="0" y="153595"/>
                  </a:cubicBezTo>
                  <a:lnTo>
                    <a:pt x="0" y="929796"/>
                  </a:lnTo>
                  <a:cubicBezTo>
                    <a:pt x="0" y="935282"/>
                    <a:pt x="5486" y="940767"/>
                    <a:pt x="13714" y="940767"/>
                  </a:cubicBezTo>
                  <a:close/>
                  <a:moveTo>
                    <a:pt x="885914" y="710375"/>
                  </a:moveTo>
                  <a:lnTo>
                    <a:pt x="671978" y="710375"/>
                  </a:lnTo>
                  <a:cubicBezTo>
                    <a:pt x="666492" y="710375"/>
                    <a:pt x="661008" y="715861"/>
                    <a:pt x="661008" y="721346"/>
                  </a:cubicBezTo>
                  <a:cubicBezTo>
                    <a:pt x="661008" y="726832"/>
                    <a:pt x="666492" y="732317"/>
                    <a:pt x="671978" y="732317"/>
                  </a:cubicBezTo>
                  <a:lnTo>
                    <a:pt x="839288" y="732317"/>
                  </a:lnTo>
                  <a:lnTo>
                    <a:pt x="839288" y="767973"/>
                  </a:lnTo>
                  <a:lnTo>
                    <a:pt x="586953" y="767973"/>
                  </a:lnTo>
                  <a:lnTo>
                    <a:pt x="586953" y="732317"/>
                  </a:lnTo>
                  <a:lnTo>
                    <a:pt x="614381" y="732317"/>
                  </a:lnTo>
                  <a:cubicBezTo>
                    <a:pt x="619866" y="732317"/>
                    <a:pt x="625351" y="726832"/>
                    <a:pt x="625351" y="721346"/>
                  </a:cubicBezTo>
                  <a:cubicBezTo>
                    <a:pt x="625351" y="715861"/>
                    <a:pt x="619866" y="710375"/>
                    <a:pt x="614381" y="710375"/>
                  </a:cubicBezTo>
                  <a:lnTo>
                    <a:pt x="537583" y="710375"/>
                  </a:lnTo>
                  <a:lnTo>
                    <a:pt x="537583" y="688433"/>
                  </a:lnTo>
                  <a:lnTo>
                    <a:pt x="883171" y="688433"/>
                  </a:lnTo>
                  <a:lnTo>
                    <a:pt x="883171" y="710375"/>
                  </a:lnTo>
                  <a:close/>
                  <a:moveTo>
                    <a:pt x="858486" y="619864"/>
                  </a:moveTo>
                  <a:cubicBezTo>
                    <a:pt x="872200" y="619864"/>
                    <a:pt x="883171" y="630835"/>
                    <a:pt x="883171" y="644549"/>
                  </a:cubicBezTo>
                  <a:lnTo>
                    <a:pt x="883171" y="663748"/>
                  </a:lnTo>
                  <a:lnTo>
                    <a:pt x="537583" y="663748"/>
                  </a:lnTo>
                  <a:lnTo>
                    <a:pt x="537583" y="644549"/>
                  </a:lnTo>
                  <a:cubicBezTo>
                    <a:pt x="537583" y="641806"/>
                    <a:pt x="537583" y="639063"/>
                    <a:pt x="540326" y="636321"/>
                  </a:cubicBezTo>
                  <a:cubicBezTo>
                    <a:pt x="543068" y="625350"/>
                    <a:pt x="554039" y="619864"/>
                    <a:pt x="565011" y="619864"/>
                  </a:cubicBezTo>
                  <a:lnTo>
                    <a:pt x="858486" y="619864"/>
                  </a:lnTo>
                  <a:close/>
                  <a:moveTo>
                    <a:pt x="737805" y="326389"/>
                  </a:moveTo>
                  <a:cubicBezTo>
                    <a:pt x="754261" y="326389"/>
                    <a:pt x="767975" y="331874"/>
                    <a:pt x="778947" y="342845"/>
                  </a:cubicBezTo>
                  <a:cubicBezTo>
                    <a:pt x="789917" y="353816"/>
                    <a:pt x="795403" y="370273"/>
                    <a:pt x="792660" y="383987"/>
                  </a:cubicBezTo>
                  <a:lnTo>
                    <a:pt x="759747" y="592437"/>
                  </a:lnTo>
                  <a:lnTo>
                    <a:pt x="663750" y="592437"/>
                  </a:lnTo>
                  <a:lnTo>
                    <a:pt x="630837" y="383987"/>
                  </a:lnTo>
                  <a:cubicBezTo>
                    <a:pt x="628094" y="367530"/>
                    <a:pt x="633580" y="353816"/>
                    <a:pt x="644550" y="342845"/>
                  </a:cubicBezTo>
                  <a:cubicBezTo>
                    <a:pt x="655522" y="331874"/>
                    <a:pt x="669236" y="323646"/>
                    <a:pt x="685692" y="326389"/>
                  </a:cubicBezTo>
                  <a:lnTo>
                    <a:pt x="737805" y="326389"/>
                  </a:lnTo>
                  <a:close/>
                  <a:moveTo>
                    <a:pt x="148110" y="38399"/>
                  </a:moveTo>
                  <a:lnTo>
                    <a:pt x="148110" y="139881"/>
                  </a:lnTo>
                  <a:lnTo>
                    <a:pt x="41142" y="139881"/>
                  </a:lnTo>
                  <a:lnTo>
                    <a:pt x="148110" y="38399"/>
                  </a:lnTo>
                  <a:close/>
                  <a:moveTo>
                    <a:pt x="24686" y="164566"/>
                  </a:moveTo>
                  <a:lnTo>
                    <a:pt x="161824" y="164566"/>
                  </a:lnTo>
                  <a:cubicBezTo>
                    <a:pt x="167310" y="164566"/>
                    <a:pt x="172794" y="159080"/>
                    <a:pt x="172794" y="153595"/>
                  </a:cubicBezTo>
                  <a:lnTo>
                    <a:pt x="172794" y="24685"/>
                  </a:lnTo>
                  <a:lnTo>
                    <a:pt x="707634" y="24685"/>
                  </a:lnTo>
                  <a:lnTo>
                    <a:pt x="707634" y="304447"/>
                  </a:lnTo>
                  <a:lnTo>
                    <a:pt x="682950" y="304447"/>
                  </a:lnTo>
                  <a:cubicBezTo>
                    <a:pt x="639064" y="304447"/>
                    <a:pt x="603409" y="340103"/>
                    <a:pt x="603409" y="383987"/>
                  </a:cubicBezTo>
                  <a:cubicBezTo>
                    <a:pt x="603409" y="386729"/>
                    <a:pt x="603409" y="389472"/>
                    <a:pt x="603409" y="392215"/>
                  </a:cubicBezTo>
                  <a:cubicBezTo>
                    <a:pt x="603409" y="392215"/>
                    <a:pt x="603409" y="392215"/>
                    <a:pt x="603409" y="392215"/>
                  </a:cubicBezTo>
                  <a:lnTo>
                    <a:pt x="606153" y="414157"/>
                  </a:lnTo>
                  <a:lnTo>
                    <a:pt x="128910" y="414157"/>
                  </a:lnTo>
                  <a:cubicBezTo>
                    <a:pt x="123425" y="414157"/>
                    <a:pt x="117939" y="419643"/>
                    <a:pt x="117939" y="425128"/>
                  </a:cubicBezTo>
                  <a:cubicBezTo>
                    <a:pt x="117939" y="430614"/>
                    <a:pt x="123425" y="436099"/>
                    <a:pt x="128910" y="436099"/>
                  </a:cubicBezTo>
                  <a:lnTo>
                    <a:pt x="611637" y="436099"/>
                  </a:lnTo>
                  <a:lnTo>
                    <a:pt x="619866" y="479983"/>
                  </a:lnTo>
                  <a:lnTo>
                    <a:pt x="131653" y="479983"/>
                  </a:lnTo>
                  <a:cubicBezTo>
                    <a:pt x="126168" y="479983"/>
                    <a:pt x="120682" y="485469"/>
                    <a:pt x="120682" y="490954"/>
                  </a:cubicBezTo>
                  <a:cubicBezTo>
                    <a:pt x="120682" y="496440"/>
                    <a:pt x="126168" y="501925"/>
                    <a:pt x="131653" y="501925"/>
                  </a:cubicBezTo>
                  <a:lnTo>
                    <a:pt x="625351" y="501925"/>
                  </a:lnTo>
                  <a:lnTo>
                    <a:pt x="633580" y="545810"/>
                  </a:lnTo>
                  <a:lnTo>
                    <a:pt x="131653" y="545810"/>
                  </a:lnTo>
                  <a:cubicBezTo>
                    <a:pt x="126168" y="545810"/>
                    <a:pt x="120682" y="551295"/>
                    <a:pt x="120682" y="556781"/>
                  </a:cubicBezTo>
                  <a:cubicBezTo>
                    <a:pt x="120682" y="562266"/>
                    <a:pt x="126168" y="567752"/>
                    <a:pt x="131653" y="567752"/>
                  </a:cubicBezTo>
                  <a:lnTo>
                    <a:pt x="636322" y="567752"/>
                  </a:lnTo>
                  <a:lnTo>
                    <a:pt x="639064" y="586951"/>
                  </a:lnTo>
                  <a:lnTo>
                    <a:pt x="565011" y="586951"/>
                  </a:lnTo>
                  <a:cubicBezTo>
                    <a:pt x="548553" y="586951"/>
                    <a:pt x="532098" y="595179"/>
                    <a:pt x="521126" y="611636"/>
                  </a:cubicBezTo>
                  <a:lnTo>
                    <a:pt x="131653" y="611636"/>
                  </a:lnTo>
                  <a:cubicBezTo>
                    <a:pt x="126168" y="611636"/>
                    <a:pt x="120682" y="617122"/>
                    <a:pt x="120682" y="622607"/>
                  </a:cubicBezTo>
                  <a:cubicBezTo>
                    <a:pt x="120682" y="628093"/>
                    <a:pt x="126168" y="633578"/>
                    <a:pt x="131653" y="633578"/>
                  </a:cubicBezTo>
                  <a:lnTo>
                    <a:pt x="515640" y="633578"/>
                  </a:lnTo>
                  <a:lnTo>
                    <a:pt x="515640" y="677462"/>
                  </a:lnTo>
                  <a:lnTo>
                    <a:pt x="131653" y="677462"/>
                  </a:lnTo>
                  <a:cubicBezTo>
                    <a:pt x="126168" y="677462"/>
                    <a:pt x="120682" y="682948"/>
                    <a:pt x="120682" y="688433"/>
                  </a:cubicBezTo>
                  <a:cubicBezTo>
                    <a:pt x="120682" y="693919"/>
                    <a:pt x="126168" y="699404"/>
                    <a:pt x="131653" y="699404"/>
                  </a:cubicBezTo>
                  <a:lnTo>
                    <a:pt x="515640" y="699404"/>
                  </a:lnTo>
                  <a:lnTo>
                    <a:pt x="515640" y="707633"/>
                  </a:lnTo>
                  <a:cubicBezTo>
                    <a:pt x="515640" y="713118"/>
                    <a:pt x="521126" y="718604"/>
                    <a:pt x="529354" y="718604"/>
                  </a:cubicBezTo>
                  <a:cubicBezTo>
                    <a:pt x="529354" y="718604"/>
                    <a:pt x="529354" y="718604"/>
                    <a:pt x="529354" y="718604"/>
                  </a:cubicBezTo>
                  <a:lnTo>
                    <a:pt x="565011" y="718604"/>
                  </a:lnTo>
                  <a:lnTo>
                    <a:pt x="565011" y="767973"/>
                  </a:lnTo>
                  <a:cubicBezTo>
                    <a:pt x="565011" y="773459"/>
                    <a:pt x="570495" y="781687"/>
                    <a:pt x="575981" y="781687"/>
                  </a:cubicBezTo>
                  <a:cubicBezTo>
                    <a:pt x="575981" y="781687"/>
                    <a:pt x="575981" y="781687"/>
                    <a:pt x="575981" y="781687"/>
                  </a:cubicBezTo>
                  <a:lnTo>
                    <a:pt x="710377" y="781687"/>
                  </a:lnTo>
                  <a:lnTo>
                    <a:pt x="710377" y="902369"/>
                  </a:lnTo>
                  <a:lnTo>
                    <a:pt x="27428" y="902369"/>
                  </a:lnTo>
                  <a:lnTo>
                    <a:pt x="27428" y="16456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080">
              <a:extLst>
                <a:ext uri="{FF2B5EF4-FFF2-40B4-BE49-F238E27FC236}">
                  <a16:creationId xmlns:a16="http://schemas.microsoft.com/office/drawing/2014/main" id="{D64CFFD8-FF2D-4D48-9B60-3C6EEB45A8D9}"/>
                </a:ext>
              </a:extLst>
            </p:cNvPr>
            <p:cNvSpPr/>
            <p:nvPr/>
          </p:nvSpPr>
          <p:spPr>
            <a:xfrm>
              <a:off x="907928" y="1296808"/>
              <a:ext cx="313389" cy="21942"/>
            </a:xfrm>
            <a:custGeom>
              <a:avLst/>
              <a:gdLst>
                <a:gd name="connsiteX0" fmla="*/ 301704 w 313389"/>
                <a:gd name="connsiteY0" fmla="*/ 0 h 21942"/>
                <a:gd name="connsiteX1" fmla="*/ 10972 w 313389"/>
                <a:gd name="connsiteY1" fmla="*/ 0 h 21942"/>
                <a:gd name="connsiteX2" fmla="*/ 0 w 313389"/>
                <a:gd name="connsiteY2" fmla="*/ 10971 h 21942"/>
                <a:gd name="connsiteX3" fmla="*/ 10972 w 313389"/>
                <a:gd name="connsiteY3" fmla="*/ 21942 h 21942"/>
                <a:gd name="connsiteX4" fmla="*/ 301704 w 313389"/>
                <a:gd name="connsiteY4" fmla="*/ 21942 h 21942"/>
                <a:gd name="connsiteX5" fmla="*/ 312676 w 313389"/>
                <a:gd name="connsiteY5" fmla="*/ 10971 h 21942"/>
                <a:gd name="connsiteX6" fmla="*/ 301704 w 313389"/>
                <a:gd name="connsiteY6" fmla="*/ 0 h 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89" h="21942">
                  <a:moveTo>
                    <a:pt x="301704" y="0"/>
                  </a:moveTo>
                  <a:lnTo>
                    <a:pt x="10972" y="0"/>
                  </a:lnTo>
                  <a:cubicBezTo>
                    <a:pt x="5486" y="0"/>
                    <a:pt x="0" y="5486"/>
                    <a:pt x="0" y="10971"/>
                  </a:cubicBezTo>
                  <a:cubicBezTo>
                    <a:pt x="0" y="16457"/>
                    <a:pt x="5486" y="21942"/>
                    <a:pt x="10972" y="21942"/>
                  </a:cubicBezTo>
                  <a:lnTo>
                    <a:pt x="301704" y="21942"/>
                  </a:lnTo>
                  <a:cubicBezTo>
                    <a:pt x="307190" y="21942"/>
                    <a:pt x="312676" y="16457"/>
                    <a:pt x="312676" y="10971"/>
                  </a:cubicBezTo>
                  <a:cubicBezTo>
                    <a:pt x="315418" y="5486"/>
                    <a:pt x="309934" y="0"/>
                    <a:pt x="301704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081">
              <a:extLst>
                <a:ext uri="{FF2B5EF4-FFF2-40B4-BE49-F238E27FC236}">
                  <a16:creationId xmlns:a16="http://schemas.microsoft.com/office/drawing/2014/main" id="{3761BDB3-144C-47BC-A9D5-CB0D24DB54E3}"/>
                </a:ext>
              </a:extLst>
            </p:cNvPr>
            <p:cNvSpPr/>
            <p:nvPr/>
          </p:nvSpPr>
          <p:spPr>
            <a:xfrm>
              <a:off x="913414" y="712600"/>
              <a:ext cx="216679" cy="216678"/>
            </a:xfrm>
            <a:custGeom>
              <a:avLst/>
              <a:gdLst>
                <a:gd name="connsiteX0" fmla="*/ 106969 w 216679"/>
                <a:gd name="connsiteY0" fmla="*/ 216678 h 216678"/>
                <a:gd name="connsiteX1" fmla="*/ 216679 w 216679"/>
                <a:gd name="connsiteY1" fmla="*/ 109710 h 216678"/>
                <a:gd name="connsiteX2" fmla="*/ 109711 w 216679"/>
                <a:gd name="connsiteY2" fmla="*/ 0 h 216678"/>
                <a:gd name="connsiteX3" fmla="*/ 0 w 216679"/>
                <a:gd name="connsiteY3" fmla="*/ 106968 h 216678"/>
                <a:gd name="connsiteX4" fmla="*/ 0 w 216679"/>
                <a:gd name="connsiteY4" fmla="*/ 106968 h 216678"/>
                <a:gd name="connsiteX5" fmla="*/ 106969 w 216679"/>
                <a:gd name="connsiteY5" fmla="*/ 216678 h 216678"/>
                <a:gd name="connsiteX6" fmla="*/ 106969 w 216679"/>
                <a:gd name="connsiteY6" fmla="*/ 21942 h 216678"/>
                <a:gd name="connsiteX7" fmla="*/ 191994 w 216679"/>
                <a:gd name="connsiteY7" fmla="*/ 104225 h 216678"/>
                <a:gd name="connsiteX8" fmla="*/ 109711 w 216679"/>
                <a:gd name="connsiteY8" fmla="*/ 189250 h 216678"/>
                <a:gd name="connsiteX9" fmla="*/ 24686 w 216679"/>
                <a:gd name="connsiteY9" fmla="*/ 106968 h 216678"/>
                <a:gd name="connsiteX10" fmla="*/ 24686 w 216679"/>
                <a:gd name="connsiteY10" fmla="*/ 106968 h 216678"/>
                <a:gd name="connsiteX11" fmla="*/ 106969 w 216679"/>
                <a:gd name="connsiteY11" fmla="*/ 21942 h 2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79" h="216678">
                  <a:moveTo>
                    <a:pt x="106969" y="216678"/>
                  </a:moveTo>
                  <a:cubicBezTo>
                    <a:pt x="167310" y="216678"/>
                    <a:pt x="216679" y="167308"/>
                    <a:pt x="216679" y="109710"/>
                  </a:cubicBezTo>
                  <a:cubicBezTo>
                    <a:pt x="216679" y="52112"/>
                    <a:pt x="167310" y="0"/>
                    <a:pt x="109711" y="0"/>
                  </a:cubicBezTo>
                  <a:cubicBezTo>
                    <a:pt x="49369" y="0"/>
                    <a:pt x="0" y="49370"/>
                    <a:pt x="0" y="106968"/>
                  </a:cubicBezTo>
                  <a:cubicBezTo>
                    <a:pt x="0" y="106968"/>
                    <a:pt x="0" y="106968"/>
                    <a:pt x="0" y="106968"/>
                  </a:cubicBezTo>
                  <a:cubicBezTo>
                    <a:pt x="0" y="167308"/>
                    <a:pt x="49369" y="216678"/>
                    <a:pt x="106969" y="216678"/>
                  </a:cubicBezTo>
                  <a:close/>
                  <a:moveTo>
                    <a:pt x="106969" y="21942"/>
                  </a:moveTo>
                  <a:cubicBezTo>
                    <a:pt x="153596" y="21942"/>
                    <a:pt x="191994" y="60341"/>
                    <a:pt x="191994" y="104225"/>
                  </a:cubicBezTo>
                  <a:cubicBezTo>
                    <a:pt x="191994" y="150852"/>
                    <a:pt x="153596" y="189250"/>
                    <a:pt x="109711" y="189250"/>
                  </a:cubicBezTo>
                  <a:cubicBezTo>
                    <a:pt x="65827" y="189250"/>
                    <a:pt x="24686" y="150852"/>
                    <a:pt x="24686" y="106968"/>
                  </a:cubicBezTo>
                  <a:cubicBezTo>
                    <a:pt x="24686" y="106968"/>
                    <a:pt x="24686" y="106968"/>
                    <a:pt x="24686" y="106968"/>
                  </a:cubicBezTo>
                  <a:cubicBezTo>
                    <a:pt x="24686" y="60341"/>
                    <a:pt x="63083" y="21942"/>
                    <a:pt x="106969" y="21942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082">
              <a:extLst>
                <a:ext uri="{FF2B5EF4-FFF2-40B4-BE49-F238E27FC236}">
                  <a16:creationId xmlns:a16="http://schemas.microsoft.com/office/drawing/2014/main" id="{FE4F98A8-6C2B-4CEB-98E7-33D9F3FAFAD3}"/>
                </a:ext>
              </a:extLst>
            </p:cNvPr>
            <p:cNvSpPr/>
            <p:nvPr/>
          </p:nvSpPr>
          <p:spPr>
            <a:xfrm>
              <a:off x="951813" y="750998"/>
              <a:ext cx="134394" cy="134568"/>
            </a:xfrm>
            <a:custGeom>
              <a:avLst/>
              <a:gdLst>
                <a:gd name="connsiteX0" fmla="*/ 68569 w 134394"/>
                <a:gd name="connsiteY0" fmla="*/ 134395 h 134568"/>
                <a:gd name="connsiteX1" fmla="*/ 134395 w 134394"/>
                <a:gd name="connsiteY1" fmla="*/ 65826 h 134568"/>
                <a:gd name="connsiteX2" fmla="*/ 65825 w 134394"/>
                <a:gd name="connsiteY2" fmla="*/ 0 h 134568"/>
                <a:gd name="connsiteX3" fmla="*/ 0 w 134394"/>
                <a:gd name="connsiteY3" fmla="*/ 65826 h 134568"/>
                <a:gd name="connsiteX4" fmla="*/ 68569 w 134394"/>
                <a:gd name="connsiteY4" fmla="*/ 134395 h 134568"/>
                <a:gd name="connsiteX5" fmla="*/ 68569 w 134394"/>
                <a:gd name="connsiteY5" fmla="*/ 24685 h 134568"/>
                <a:gd name="connsiteX6" fmla="*/ 109711 w 134394"/>
                <a:gd name="connsiteY6" fmla="*/ 68569 h 134568"/>
                <a:gd name="connsiteX7" fmla="*/ 65825 w 134394"/>
                <a:gd name="connsiteY7" fmla="*/ 109710 h 134568"/>
                <a:gd name="connsiteX8" fmla="*/ 24684 w 134394"/>
                <a:gd name="connsiteY8" fmla="*/ 65826 h 134568"/>
                <a:gd name="connsiteX9" fmla="*/ 68569 w 134394"/>
                <a:gd name="connsiteY9" fmla="*/ 24685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394" h="134568">
                  <a:moveTo>
                    <a:pt x="68569" y="134395"/>
                  </a:moveTo>
                  <a:cubicBezTo>
                    <a:pt x="106967" y="134395"/>
                    <a:pt x="134395" y="104225"/>
                    <a:pt x="134395" y="65826"/>
                  </a:cubicBezTo>
                  <a:cubicBezTo>
                    <a:pt x="134395" y="27428"/>
                    <a:pt x="104225" y="0"/>
                    <a:pt x="65825" y="0"/>
                  </a:cubicBezTo>
                  <a:cubicBezTo>
                    <a:pt x="30170" y="0"/>
                    <a:pt x="0" y="30171"/>
                    <a:pt x="0" y="65826"/>
                  </a:cubicBezTo>
                  <a:cubicBezTo>
                    <a:pt x="2742" y="106968"/>
                    <a:pt x="32914" y="137138"/>
                    <a:pt x="68569" y="134395"/>
                  </a:cubicBezTo>
                  <a:close/>
                  <a:moveTo>
                    <a:pt x="68569" y="24685"/>
                  </a:moveTo>
                  <a:cubicBezTo>
                    <a:pt x="93253" y="24685"/>
                    <a:pt x="112453" y="43884"/>
                    <a:pt x="109711" y="68569"/>
                  </a:cubicBezTo>
                  <a:cubicBezTo>
                    <a:pt x="109711" y="93254"/>
                    <a:pt x="90511" y="112453"/>
                    <a:pt x="65825" y="109710"/>
                  </a:cubicBezTo>
                  <a:cubicBezTo>
                    <a:pt x="41142" y="109710"/>
                    <a:pt x="24684" y="90511"/>
                    <a:pt x="24684" y="65826"/>
                  </a:cubicBezTo>
                  <a:cubicBezTo>
                    <a:pt x="27428" y="43884"/>
                    <a:pt x="46627" y="24685"/>
                    <a:pt x="68569" y="24685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1083">
              <a:extLst>
                <a:ext uri="{FF2B5EF4-FFF2-40B4-BE49-F238E27FC236}">
                  <a16:creationId xmlns:a16="http://schemas.microsoft.com/office/drawing/2014/main" id="{1F99CB41-F0ED-4837-BCBB-22505186E6DE}"/>
                </a:ext>
              </a:extLst>
            </p:cNvPr>
            <p:cNvSpPr/>
            <p:nvPr/>
          </p:nvSpPr>
          <p:spPr>
            <a:xfrm>
              <a:off x="1459225" y="1038988"/>
              <a:ext cx="27427" cy="38398"/>
            </a:xfrm>
            <a:custGeom>
              <a:avLst/>
              <a:gdLst>
                <a:gd name="connsiteX0" fmla="*/ 10970 w 27427"/>
                <a:gd name="connsiteY0" fmla="*/ 0 h 38398"/>
                <a:gd name="connsiteX1" fmla="*/ 0 w 27427"/>
                <a:gd name="connsiteY1" fmla="*/ 13714 h 38398"/>
                <a:gd name="connsiteX2" fmla="*/ 2742 w 27427"/>
                <a:gd name="connsiteY2" fmla="*/ 27428 h 38398"/>
                <a:gd name="connsiteX3" fmla="*/ 16456 w 27427"/>
                <a:gd name="connsiteY3" fmla="*/ 38399 h 38398"/>
                <a:gd name="connsiteX4" fmla="*/ 27428 w 27427"/>
                <a:gd name="connsiteY4" fmla="*/ 24685 h 38398"/>
                <a:gd name="connsiteX5" fmla="*/ 27428 w 27427"/>
                <a:gd name="connsiteY5" fmla="*/ 24685 h 38398"/>
                <a:gd name="connsiteX6" fmla="*/ 24684 w 27427"/>
                <a:gd name="connsiteY6" fmla="*/ 10971 h 38398"/>
                <a:gd name="connsiteX7" fmla="*/ 10970 w 27427"/>
                <a:gd name="connsiteY7" fmla="*/ 0 h 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27" h="38398">
                  <a:moveTo>
                    <a:pt x="10970" y="0"/>
                  </a:moveTo>
                  <a:cubicBezTo>
                    <a:pt x="5486" y="0"/>
                    <a:pt x="0" y="8228"/>
                    <a:pt x="0" y="13714"/>
                  </a:cubicBezTo>
                  <a:lnTo>
                    <a:pt x="2742" y="27428"/>
                  </a:lnTo>
                  <a:cubicBezTo>
                    <a:pt x="2742" y="32913"/>
                    <a:pt x="10970" y="38399"/>
                    <a:pt x="16456" y="38399"/>
                  </a:cubicBezTo>
                  <a:cubicBezTo>
                    <a:pt x="21942" y="38399"/>
                    <a:pt x="27428" y="30171"/>
                    <a:pt x="27428" y="24685"/>
                  </a:cubicBezTo>
                  <a:lnTo>
                    <a:pt x="27428" y="24685"/>
                  </a:lnTo>
                  <a:lnTo>
                    <a:pt x="24684" y="10971"/>
                  </a:lnTo>
                  <a:cubicBezTo>
                    <a:pt x="24684" y="5486"/>
                    <a:pt x="19200" y="0"/>
                    <a:pt x="10970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1084">
              <a:extLst>
                <a:ext uri="{FF2B5EF4-FFF2-40B4-BE49-F238E27FC236}">
                  <a16:creationId xmlns:a16="http://schemas.microsoft.com/office/drawing/2014/main" id="{C22F4324-E452-4E4B-ACD1-B48C86746F5C}"/>
                </a:ext>
              </a:extLst>
            </p:cNvPr>
            <p:cNvSpPr/>
            <p:nvPr/>
          </p:nvSpPr>
          <p:spPr>
            <a:xfrm>
              <a:off x="1440026" y="884680"/>
              <a:ext cx="46627" cy="137851"/>
            </a:xfrm>
            <a:custGeom>
              <a:avLst/>
              <a:gdLst>
                <a:gd name="connsiteX0" fmla="*/ 8228 w 46627"/>
                <a:gd name="connsiteY0" fmla="*/ 11685 h 137851"/>
                <a:gd name="connsiteX1" fmla="*/ 0 w 46627"/>
                <a:gd name="connsiteY1" fmla="*/ 36369 h 137851"/>
                <a:gd name="connsiteX2" fmla="*/ 0 w 46627"/>
                <a:gd name="connsiteY2" fmla="*/ 36369 h 137851"/>
                <a:gd name="connsiteX3" fmla="*/ 13714 w 46627"/>
                <a:gd name="connsiteY3" fmla="*/ 126880 h 137851"/>
                <a:gd name="connsiteX4" fmla="*/ 27428 w 46627"/>
                <a:gd name="connsiteY4" fmla="*/ 137852 h 137851"/>
                <a:gd name="connsiteX5" fmla="*/ 38399 w 46627"/>
                <a:gd name="connsiteY5" fmla="*/ 124138 h 137851"/>
                <a:gd name="connsiteX6" fmla="*/ 38399 w 46627"/>
                <a:gd name="connsiteY6" fmla="*/ 124138 h 137851"/>
                <a:gd name="connsiteX7" fmla="*/ 24686 w 46627"/>
                <a:gd name="connsiteY7" fmla="*/ 33627 h 137851"/>
                <a:gd name="connsiteX8" fmla="*/ 35656 w 46627"/>
                <a:gd name="connsiteY8" fmla="*/ 22656 h 137851"/>
                <a:gd name="connsiteX9" fmla="*/ 46627 w 46627"/>
                <a:gd name="connsiteY9" fmla="*/ 11685 h 137851"/>
                <a:gd name="connsiteX10" fmla="*/ 35656 w 46627"/>
                <a:gd name="connsiteY10" fmla="*/ 713 h 137851"/>
                <a:gd name="connsiteX11" fmla="*/ 8228 w 46627"/>
                <a:gd name="connsiteY11" fmla="*/ 11685 h 1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27" h="137851">
                  <a:moveTo>
                    <a:pt x="8228" y="11685"/>
                  </a:moveTo>
                  <a:cubicBezTo>
                    <a:pt x="2742" y="19913"/>
                    <a:pt x="0" y="28141"/>
                    <a:pt x="0" y="36369"/>
                  </a:cubicBezTo>
                  <a:cubicBezTo>
                    <a:pt x="0" y="36369"/>
                    <a:pt x="0" y="36369"/>
                    <a:pt x="0" y="36369"/>
                  </a:cubicBezTo>
                  <a:lnTo>
                    <a:pt x="13714" y="126880"/>
                  </a:lnTo>
                  <a:cubicBezTo>
                    <a:pt x="13714" y="132366"/>
                    <a:pt x="21942" y="137852"/>
                    <a:pt x="27428" y="137852"/>
                  </a:cubicBezTo>
                  <a:cubicBezTo>
                    <a:pt x="32914" y="137852"/>
                    <a:pt x="38399" y="129623"/>
                    <a:pt x="38399" y="124138"/>
                  </a:cubicBezTo>
                  <a:cubicBezTo>
                    <a:pt x="38399" y="124138"/>
                    <a:pt x="38399" y="124138"/>
                    <a:pt x="38399" y="124138"/>
                  </a:cubicBezTo>
                  <a:lnTo>
                    <a:pt x="24686" y="33627"/>
                  </a:lnTo>
                  <a:cubicBezTo>
                    <a:pt x="24686" y="28141"/>
                    <a:pt x="30170" y="22656"/>
                    <a:pt x="35656" y="22656"/>
                  </a:cubicBezTo>
                  <a:cubicBezTo>
                    <a:pt x="41142" y="22656"/>
                    <a:pt x="46627" y="17170"/>
                    <a:pt x="46627" y="11685"/>
                  </a:cubicBezTo>
                  <a:cubicBezTo>
                    <a:pt x="46627" y="6199"/>
                    <a:pt x="41142" y="713"/>
                    <a:pt x="35656" y="713"/>
                  </a:cubicBezTo>
                  <a:cubicBezTo>
                    <a:pt x="24686" y="-2029"/>
                    <a:pt x="13714" y="3456"/>
                    <a:pt x="8228" y="11685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7BA101-05D3-44AF-AC27-91883E67EE15}"/>
              </a:ext>
            </a:extLst>
          </p:cNvPr>
          <p:cNvSpPr txBox="1"/>
          <p:nvPr/>
        </p:nvSpPr>
        <p:spPr>
          <a:xfrm>
            <a:off x="4267038" y="3147615"/>
            <a:ext cx="166491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IE" sz="2000" b="1" dirty="0">
                <a:solidFill>
                  <a:srgbClr val="000000"/>
                </a:solidFill>
              </a:rPr>
              <a:t>Website &amp; Online-</a:t>
            </a:r>
            <a:r>
              <a:rPr lang="en-IE" sz="2000" b="1" dirty="0" err="1">
                <a:solidFill>
                  <a:srgbClr val="000000"/>
                </a:solidFill>
              </a:rPr>
              <a:t>Werbung</a:t>
            </a:r>
            <a:endParaRPr lang="en-IE" sz="2000" b="1" dirty="0">
              <a:solidFill>
                <a:srgbClr val="000000"/>
              </a:solidFill>
            </a:endParaRPr>
          </a:p>
        </p:txBody>
      </p:sp>
      <p:grpSp>
        <p:nvGrpSpPr>
          <p:cNvPr id="25" name="Graphic 3">
            <a:extLst>
              <a:ext uri="{FF2B5EF4-FFF2-40B4-BE49-F238E27FC236}">
                <a16:creationId xmlns:a16="http://schemas.microsoft.com/office/drawing/2014/main" id="{54E60F32-70B2-4C46-BBCD-6D66C9CDE60A}"/>
              </a:ext>
            </a:extLst>
          </p:cNvPr>
          <p:cNvGrpSpPr/>
          <p:nvPr/>
        </p:nvGrpSpPr>
        <p:grpSpPr>
          <a:xfrm>
            <a:off x="5388483" y="4366654"/>
            <a:ext cx="529932" cy="622947"/>
            <a:chOff x="665400" y="3833425"/>
            <a:chExt cx="948997" cy="948995"/>
          </a:xfrm>
        </p:grpSpPr>
        <p:sp>
          <p:nvSpPr>
            <p:cNvPr id="26" name="Freeform 1464">
              <a:extLst>
                <a:ext uri="{FF2B5EF4-FFF2-40B4-BE49-F238E27FC236}">
                  <a16:creationId xmlns:a16="http://schemas.microsoft.com/office/drawing/2014/main" id="{92FA6F6A-0EA3-4AEA-A5B8-8C54D39D9AE9}"/>
                </a:ext>
              </a:extLst>
            </p:cNvPr>
            <p:cNvSpPr/>
            <p:nvPr/>
          </p:nvSpPr>
          <p:spPr>
            <a:xfrm>
              <a:off x="665400" y="3833425"/>
              <a:ext cx="948997" cy="948995"/>
            </a:xfrm>
            <a:custGeom>
              <a:avLst/>
              <a:gdLst>
                <a:gd name="connsiteX0" fmla="*/ 872200 w 948997"/>
                <a:gd name="connsiteY0" fmla="*/ 677462 h 948995"/>
                <a:gd name="connsiteX1" fmla="*/ 641808 w 948997"/>
                <a:gd name="connsiteY1" fmla="*/ 677462 h 948995"/>
                <a:gd name="connsiteX2" fmla="*/ 641808 w 948997"/>
                <a:gd name="connsiteY2" fmla="*/ 320903 h 948995"/>
                <a:gd name="connsiteX3" fmla="*/ 658264 w 948997"/>
                <a:gd name="connsiteY3" fmla="*/ 312675 h 948995"/>
                <a:gd name="connsiteX4" fmla="*/ 713120 w 948997"/>
                <a:gd name="connsiteY4" fmla="*/ 381244 h 948995"/>
                <a:gd name="connsiteX5" fmla="*/ 671978 w 948997"/>
                <a:gd name="connsiteY5" fmla="*/ 477240 h 948995"/>
                <a:gd name="connsiteX6" fmla="*/ 809116 w 948997"/>
                <a:gd name="connsiteY6" fmla="*/ 614379 h 948995"/>
                <a:gd name="connsiteX7" fmla="*/ 946255 w 948997"/>
                <a:gd name="connsiteY7" fmla="*/ 477240 h 948995"/>
                <a:gd name="connsiteX8" fmla="*/ 809116 w 948997"/>
                <a:gd name="connsiteY8" fmla="*/ 340102 h 948995"/>
                <a:gd name="connsiteX9" fmla="*/ 735062 w 948997"/>
                <a:gd name="connsiteY9" fmla="*/ 362045 h 948995"/>
                <a:gd name="connsiteX10" fmla="*/ 680206 w 948997"/>
                <a:gd name="connsiteY10" fmla="*/ 293475 h 948995"/>
                <a:gd name="connsiteX11" fmla="*/ 732319 w 948997"/>
                <a:gd name="connsiteY11" fmla="*/ 186508 h 948995"/>
                <a:gd name="connsiteX12" fmla="*/ 784432 w 948997"/>
                <a:gd name="connsiteY12" fmla="*/ 186508 h 948995"/>
                <a:gd name="connsiteX13" fmla="*/ 814602 w 948997"/>
                <a:gd name="connsiteY13" fmla="*/ 246849 h 948995"/>
                <a:gd name="connsiteX14" fmla="*/ 940769 w 948997"/>
                <a:gd name="connsiteY14" fmla="*/ 246849 h 948995"/>
                <a:gd name="connsiteX15" fmla="*/ 902371 w 948997"/>
                <a:gd name="connsiteY15" fmla="*/ 170051 h 948995"/>
                <a:gd name="connsiteX16" fmla="*/ 940769 w 948997"/>
                <a:gd name="connsiteY16" fmla="*/ 93254 h 948995"/>
                <a:gd name="connsiteX17" fmla="*/ 814602 w 948997"/>
                <a:gd name="connsiteY17" fmla="*/ 93254 h 948995"/>
                <a:gd name="connsiteX18" fmla="*/ 784432 w 948997"/>
                <a:gd name="connsiteY18" fmla="*/ 153594 h 948995"/>
                <a:gd name="connsiteX19" fmla="*/ 732319 w 948997"/>
                <a:gd name="connsiteY19" fmla="*/ 153594 h 948995"/>
                <a:gd name="connsiteX20" fmla="*/ 565010 w 948997"/>
                <a:gd name="connsiteY20" fmla="*/ 0 h 948995"/>
                <a:gd name="connsiteX21" fmla="*/ 458042 w 948997"/>
                <a:gd name="connsiteY21" fmla="*/ 38399 h 948995"/>
                <a:gd name="connsiteX22" fmla="*/ 414158 w 948997"/>
                <a:gd name="connsiteY22" fmla="*/ 0 h 948995"/>
                <a:gd name="connsiteX23" fmla="*/ 230393 w 948997"/>
                <a:gd name="connsiteY23" fmla="*/ 0 h 948995"/>
                <a:gd name="connsiteX24" fmla="*/ 186508 w 948997"/>
                <a:gd name="connsiteY24" fmla="*/ 30170 h 948995"/>
                <a:gd name="connsiteX25" fmla="*/ 76798 w 948997"/>
                <a:gd name="connsiteY25" fmla="*/ 30170 h 948995"/>
                <a:gd name="connsiteX26" fmla="*/ 0 w 948997"/>
                <a:gd name="connsiteY26" fmla="*/ 106968 h 948995"/>
                <a:gd name="connsiteX27" fmla="*/ 0 w 948997"/>
                <a:gd name="connsiteY27" fmla="*/ 872198 h 948995"/>
                <a:gd name="connsiteX28" fmla="*/ 76798 w 948997"/>
                <a:gd name="connsiteY28" fmla="*/ 948995 h 948995"/>
                <a:gd name="connsiteX29" fmla="*/ 565010 w 948997"/>
                <a:gd name="connsiteY29" fmla="*/ 948995 h 948995"/>
                <a:gd name="connsiteX30" fmla="*/ 641808 w 948997"/>
                <a:gd name="connsiteY30" fmla="*/ 872198 h 948995"/>
                <a:gd name="connsiteX31" fmla="*/ 641808 w 948997"/>
                <a:gd name="connsiteY31" fmla="*/ 825571 h 948995"/>
                <a:gd name="connsiteX32" fmla="*/ 872200 w 948997"/>
                <a:gd name="connsiteY32" fmla="*/ 825571 h 948995"/>
                <a:gd name="connsiteX33" fmla="*/ 948998 w 948997"/>
                <a:gd name="connsiteY33" fmla="*/ 748774 h 948995"/>
                <a:gd name="connsiteX34" fmla="*/ 872200 w 948997"/>
                <a:gd name="connsiteY34" fmla="*/ 677462 h 948995"/>
                <a:gd name="connsiteX35" fmla="*/ 872200 w 948997"/>
                <a:gd name="connsiteY35" fmla="*/ 677462 h 948995"/>
                <a:gd name="connsiteX36" fmla="*/ 918827 w 948997"/>
                <a:gd name="connsiteY36" fmla="*/ 477240 h 948995"/>
                <a:gd name="connsiteX37" fmla="*/ 811859 w 948997"/>
                <a:gd name="connsiteY37" fmla="*/ 584208 h 948995"/>
                <a:gd name="connsiteX38" fmla="*/ 704891 w 948997"/>
                <a:gd name="connsiteY38" fmla="*/ 477240 h 948995"/>
                <a:gd name="connsiteX39" fmla="*/ 811859 w 948997"/>
                <a:gd name="connsiteY39" fmla="*/ 370273 h 948995"/>
                <a:gd name="connsiteX40" fmla="*/ 918827 w 948997"/>
                <a:gd name="connsiteY40" fmla="*/ 477240 h 948995"/>
                <a:gd name="connsiteX41" fmla="*/ 918827 w 948997"/>
                <a:gd name="connsiteY41" fmla="*/ 477240 h 948995"/>
                <a:gd name="connsiteX42" fmla="*/ 836544 w 948997"/>
                <a:gd name="connsiteY42" fmla="*/ 216678 h 948995"/>
                <a:gd name="connsiteX43" fmla="*/ 820088 w 948997"/>
                <a:gd name="connsiteY43" fmla="*/ 186508 h 948995"/>
                <a:gd name="connsiteX44" fmla="*/ 877686 w 948997"/>
                <a:gd name="connsiteY44" fmla="*/ 186508 h 948995"/>
                <a:gd name="connsiteX45" fmla="*/ 894142 w 948997"/>
                <a:gd name="connsiteY45" fmla="*/ 216678 h 948995"/>
                <a:gd name="connsiteX46" fmla="*/ 836544 w 948997"/>
                <a:gd name="connsiteY46" fmla="*/ 216678 h 948995"/>
                <a:gd name="connsiteX47" fmla="*/ 836544 w 948997"/>
                <a:gd name="connsiteY47" fmla="*/ 126167 h 948995"/>
                <a:gd name="connsiteX48" fmla="*/ 894142 w 948997"/>
                <a:gd name="connsiteY48" fmla="*/ 126167 h 948995"/>
                <a:gd name="connsiteX49" fmla="*/ 877686 w 948997"/>
                <a:gd name="connsiteY49" fmla="*/ 156337 h 948995"/>
                <a:gd name="connsiteX50" fmla="*/ 820088 w 948997"/>
                <a:gd name="connsiteY50" fmla="*/ 156337 h 948995"/>
                <a:gd name="connsiteX51" fmla="*/ 836544 w 948997"/>
                <a:gd name="connsiteY51" fmla="*/ 126167 h 948995"/>
                <a:gd name="connsiteX52" fmla="*/ 186508 w 948997"/>
                <a:gd name="connsiteY52" fmla="*/ 126167 h 948995"/>
                <a:gd name="connsiteX53" fmla="*/ 230393 w 948997"/>
                <a:gd name="connsiteY53" fmla="*/ 156337 h 948995"/>
                <a:gd name="connsiteX54" fmla="*/ 400444 w 948997"/>
                <a:gd name="connsiteY54" fmla="*/ 156337 h 948995"/>
                <a:gd name="connsiteX55" fmla="*/ 400444 w 948997"/>
                <a:gd name="connsiteY55" fmla="*/ 172794 h 948995"/>
                <a:gd name="connsiteX56" fmla="*/ 455300 w 948997"/>
                <a:gd name="connsiteY56" fmla="*/ 296218 h 948995"/>
                <a:gd name="connsiteX57" fmla="*/ 430615 w 948997"/>
                <a:gd name="connsiteY57" fmla="*/ 326389 h 948995"/>
                <a:gd name="connsiteX58" fmla="*/ 323647 w 948997"/>
                <a:gd name="connsiteY58" fmla="*/ 293475 h 948995"/>
                <a:gd name="connsiteX59" fmla="*/ 126167 w 948997"/>
                <a:gd name="connsiteY59" fmla="*/ 490954 h 948995"/>
                <a:gd name="connsiteX60" fmla="*/ 323647 w 948997"/>
                <a:gd name="connsiteY60" fmla="*/ 688433 h 948995"/>
                <a:gd name="connsiteX61" fmla="*/ 521126 w 948997"/>
                <a:gd name="connsiteY61" fmla="*/ 490954 h 948995"/>
                <a:gd name="connsiteX62" fmla="*/ 455300 w 948997"/>
                <a:gd name="connsiteY62" fmla="*/ 342845 h 948995"/>
                <a:gd name="connsiteX63" fmla="*/ 479984 w 948997"/>
                <a:gd name="connsiteY63" fmla="*/ 312675 h 948995"/>
                <a:gd name="connsiteX64" fmla="*/ 554039 w 948997"/>
                <a:gd name="connsiteY64" fmla="*/ 337360 h 948995"/>
                <a:gd name="connsiteX65" fmla="*/ 554039 w 948997"/>
                <a:gd name="connsiteY65" fmla="*/ 677462 h 948995"/>
                <a:gd name="connsiteX66" fmla="*/ 474499 w 948997"/>
                <a:gd name="connsiteY66" fmla="*/ 677462 h 948995"/>
                <a:gd name="connsiteX67" fmla="*/ 364788 w 948997"/>
                <a:gd name="connsiteY67" fmla="*/ 718604 h 948995"/>
                <a:gd name="connsiteX68" fmla="*/ 340103 w 948997"/>
                <a:gd name="connsiteY68" fmla="*/ 754260 h 948995"/>
                <a:gd name="connsiteX69" fmla="*/ 364788 w 948997"/>
                <a:gd name="connsiteY69" fmla="*/ 789916 h 948995"/>
                <a:gd name="connsiteX70" fmla="*/ 474499 w 948997"/>
                <a:gd name="connsiteY70" fmla="*/ 831057 h 948995"/>
                <a:gd name="connsiteX71" fmla="*/ 554039 w 948997"/>
                <a:gd name="connsiteY71" fmla="*/ 831057 h 948995"/>
                <a:gd name="connsiteX72" fmla="*/ 554039 w 948997"/>
                <a:gd name="connsiteY72" fmla="*/ 861227 h 948995"/>
                <a:gd name="connsiteX73" fmla="*/ 93254 w 948997"/>
                <a:gd name="connsiteY73" fmla="*/ 861227 h 948995"/>
                <a:gd name="connsiteX74" fmla="*/ 93254 w 948997"/>
                <a:gd name="connsiteY74" fmla="*/ 126167 h 948995"/>
                <a:gd name="connsiteX75" fmla="*/ 186508 w 948997"/>
                <a:gd name="connsiteY75" fmla="*/ 126167 h 948995"/>
                <a:gd name="connsiteX76" fmla="*/ 397701 w 948997"/>
                <a:gd name="connsiteY76" fmla="*/ 570495 h 948995"/>
                <a:gd name="connsiteX77" fmla="*/ 367531 w 948997"/>
                <a:gd name="connsiteY77" fmla="*/ 570495 h 948995"/>
                <a:gd name="connsiteX78" fmla="*/ 367531 w 948997"/>
                <a:gd name="connsiteY78" fmla="*/ 447070 h 948995"/>
                <a:gd name="connsiteX79" fmla="*/ 397701 w 948997"/>
                <a:gd name="connsiteY79" fmla="*/ 447070 h 948995"/>
                <a:gd name="connsiteX80" fmla="*/ 397701 w 948997"/>
                <a:gd name="connsiteY80" fmla="*/ 570495 h 948995"/>
                <a:gd name="connsiteX81" fmla="*/ 337360 w 948997"/>
                <a:gd name="connsiteY81" fmla="*/ 570495 h 948995"/>
                <a:gd name="connsiteX82" fmla="*/ 307190 w 948997"/>
                <a:gd name="connsiteY82" fmla="*/ 570495 h 948995"/>
                <a:gd name="connsiteX83" fmla="*/ 307190 w 948997"/>
                <a:gd name="connsiteY83" fmla="*/ 416900 h 948995"/>
                <a:gd name="connsiteX84" fmla="*/ 337360 w 948997"/>
                <a:gd name="connsiteY84" fmla="*/ 416900 h 948995"/>
                <a:gd name="connsiteX85" fmla="*/ 337360 w 948997"/>
                <a:gd name="connsiteY85" fmla="*/ 570495 h 948995"/>
                <a:gd name="connsiteX86" fmla="*/ 277020 w 948997"/>
                <a:gd name="connsiteY86" fmla="*/ 570495 h 948995"/>
                <a:gd name="connsiteX87" fmla="*/ 246849 w 948997"/>
                <a:gd name="connsiteY87" fmla="*/ 570495 h 948995"/>
                <a:gd name="connsiteX88" fmla="*/ 246849 w 948997"/>
                <a:gd name="connsiteY88" fmla="*/ 510154 h 948995"/>
                <a:gd name="connsiteX89" fmla="*/ 277020 w 948997"/>
                <a:gd name="connsiteY89" fmla="*/ 510154 h 948995"/>
                <a:gd name="connsiteX90" fmla="*/ 277020 w 948997"/>
                <a:gd name="connsiteY90" fmla="*/ 570495 h 948995"/>
                <a:gd name="connsiteX91" fmla="*/ 452557 w 948997"/>
                <a:gd name="connsiteY91" fmla="*/ 600665 h 948995"/>
                <a:gd name="connsiteX92" fmla="*/ 323647 w 948997"/>
                <a:gd name="connsiteY92" fmla="*/ 661005 h 948995"/>
                <a:gd name="connsiteX93" fmla="*/ 194737 w 948997"/>
                <a:gd name="connsiteY93" fmla="*/ 600665 h 948995"/>
                <a:gd name="connsiteX94" fmla="*/ 452557 w 948997"/>
                <a:gd name="connsiteY94" fmla="*/ 600665 h 948995"/>
                <a:gd name="connsiteX95" fmla="*/ 471756 w 948997"/>
                <a:gd name="connsiteY95" fmla="*/ 570495 h 948995"/>
                <a:gd name="connsiteX96" fmla="*/ 427872 w 948997"/>
                <a:gd name="connsiteY96" fmla="*/ 570495 h 948995"/>
                <a:gd name="connsiteX97" fmla="*/ 427872 w 948997"/>
                <a:gd name="connsiteY97" fmla="*/ 416900 h 948995"/>
                <a:gd name="connsiteX98" fmla="*/ 367531 w 948997"/>
                <a:gd name="connsiteY98" fmla="*/ 416900 h 948995"/>
                <a:gd name="connsiteX99" fmla="*/ 367531 w 948997"/>
                <a:gd name="connsiteY99" fmla="*/ 386729 h 948995"/>
                <a:gd name="connsiteX100" fmla="*/ 277020 w 948997"/>
                <a:gd name="connsiteY100" fmla="*/ 386729 h 948995"/>
                <a:gd name="connsiteX101" fmla="*/ 277020 w 948997"/>
                <a:gd name="connsiteY101" fmla="*/ 477240 h 948995"/>
                <a:gd name="connsiteX102" fmla="*/ 216679 w 948997"/>
                <a:gd name="connsiteY102" fmla="*/ 477240 h 948995"/>
                <a:gd name="connsiteX103" fmla="*/ 216679 w 948997"/>
                <a:gd name="connsiteY103" fmla="*/ 567752 h 948995"/>
                <a:gd name="connsiteX104" fmla="*/ 172794 w 948997"/>
                <a:gd name="connsiteY104" fmla="*/ 567752 h 948995"/>
                <a:gd name="connsiteX105" fmla="*/ 153595 w 948997"/>
                <a:gd name="connsiteY105" fmla="*/ 490954 h 948995"/>
                <a:gd name="connsiteX106" fmla="*/ 320904 w 948997"/>
                <a:gd name="connsiteY106" fmla="*/ 323646 h 948995"/>
                <a:gd name="connsiteX107" fmla="*/ 488213 w 948997"/>
                <a:gd name="connsiteY107" fmla="*/ 490954 h 948995"/>
                <a:gd name="connsiteX108" fmla="*/ 471756 w 948997"/>
                <a:gd name="connsiteY108" fmla="*/ 570495 h 948995"/>
                <a:gd name="connsiteX109" fmla="*/ 471756 w 948997"/>
                <a:gd name="connsiteY109" fmla="*/ 570495 h 948995"/>
                <a:gd name="connsiteX110" fmla="*/ 373017 w 948997"/>
                <a:gd name="connsiteY110" fmla="*/ 759745 h 948995"/>
                <a:gd name="connsiteX111" fmla="*/ 367531 w 948997"/>
                <a:gd name="connsiteY111" fmla="*/ 754260 h 948995"/>
                <a:gd name="connsiteX112" fmla="*/ 373017 w 948997"/>
                <a:gd name="connsiteY112" fmla="*/ 748774 h 948995"/>
                <a:gd name="connsiteX113" fmla="*/ 460785 w 948997"/>
                <a:gd name="connsiteY113" fmla="*/ 715861 h 948995"/>
                <a:gd name="connsiteX114" fmla="*/ 460785 w 948997"/>
                <a:gd name="connsiteY114" fmla="*/ 795401 h 948995"/>
                <a:gd name="connsiteX115" fmla="*/ 373017 w 948997"/>
                <a:gd name="connsiteY115" fmla="*/ 759745 h 948995"/>
                <a:gd name="connsiteX116" fmla="*/ 490955 w 948997"/>
                <a:gd name="connsiteY116" fmla="*/ 798144 h 948995"/>
                <a:gd name="connsiteX117" fmla="*/ 490955 w 948997"/>
                <a:gd name="connsiteY117" fmla="*/ 767973 h 948995"/>
                <a:gd name="connsiteX118" fmla="*/ 795403 w 948997"/>
                <a:gd name="connsiteY118" fmla="*/ 767973 h 948995"/>
                <a:gd name="connsiteX119" fmla="*/ 795403 w 948997"/>
                <a:gd name="connsiteY119" fmla="*/ 798144 h 948995"/>
                <a:gd name="connsiteX120" fmla="*/ 490955 w 948997"/>
                <a:gd name="connsiteY120" fmla="*/ 798144 h 948995"/>
                <a:gd name="connsiteX121" fmla="*/ 795403 w 948997"/>
                <a:gd name="connsiteY121" fmla="*/ 737803 h 948995"/>
                <a:gd name="connsiteX122" fmla="*/ 490955 w 948997"/>
                <a:gd name="connsiteY122" fmla="*/ 737803 h 948995"/>
                <a:gd name="connsiteX123" fmla="*/ 490955 w 948997"/>
                <a:gd name="connsiteY123" fmla="*/ 707633 h 948995"/>
                <a:gd name="connsiteX124" fmla="*/ 795403 w 948997"/>
                <a:gd name="connsiteY124" fmla="*/ 707633 h 948995"/>
                <a:gd name="connsiteX125" fmla="*/ 795403 w 948997"/>
                <a:gd name="connsiteY125" fmla="*/ 737803 h 948995"/>
                <a:gd name="connsiteX126" fmla="*/ 611637 w 948997"/>
                <a:gd name="connsiteY126" fmla="*/ 677462 h 948995"/>
                <a:gd name="connsiteX127" fmla="*/ 581467 w 948997"/>
                <a:gd name="connsiteY127" fmla="*/ 677462 h 948995"/>
                <a:gd name="connsiteX128" fmla="*/ 581467 w 948997"/>
                <a:gd name="connsiteY128" fmla="*/ 340102 h 948995"/>
                <a:gd name="connsiteX129" fmla="*/ 611637 w 948997"/>
                <a:gd name="connsiteY129" fmla="*/ 334617 h 948995"/>
                <a:gd name="connsiteX130" fmla="*/ 611637 w 948997"/>
                <a:gd name="connsiteY130" fmla="*/ 677462 h 948995"/>
                <a:gd name="connsiteX131" fmla="*/ 567753 w 948997"/>
                <a:gd name="connsiteY131" fmla="*/ 32913 h 948995"/>
                <a:gd name="connsiteX132" fmla="*/ 704891 w 948997"/>
                <a:gd name="connsiteY132" fmla="*/ 156337 h 948995"/>
                <a:gd name="connsiteX133" fmla="*/ 641808 w 948997"/>
                <a:gd name="connsiteY133" fmla="*/ 156337 h 948995"/>
                <a:gd name="connsiteX134" fmla="*/ 567753 w 948997"/>
                <a:gd name="connsiteY134" fmla="*/ 95997 h 948995"/>
                <a:gd name="connsiteX135" fmla="*/ 490955 w 948997"/>
                <a:gd name="connsiteY135" fmla="*/ 172794 h 948995"/>
                <a:gd name="connsiteX136" fmla="*/ 567753 w 948997"/>
                <a:gd name="connsiteY136" fmla="*/ 249591 h 948995"/>
                <a:gd name="connsiteX137" fmla="*/ 641808 w 948997"/>
                <a:gd name="connsiteY137" fmla="*/ 189250 h 948995"/>
                <a:gd name="connsiteX138" fmla="*/ 704891 w 948997"/>
                <a:gd name="connsiteY138" fmla="*/ 189250 h 948995"/>
                <a:gd name="connsiteX139" fmla="*/ 567753 w 948997"/>
                <a:gd name="connsiteY139" fmla="*/ 312675 h 948995"/>
                <a:gd name="connsiteX140" fmla="*/ 430615 w 948997"/>
                <a:gd name="connsiteY140" fmla="*/ 175537 h 948995"/>
                <a:gd name="connsiteX141" fmla="*/ 567753 w 948997"/>
                <a:gd name="connsiteY141" fmla="*/ 32913 h 948995"/>
                <a:gd name="connsiteX142" fmla="*/ 567753 w 948997"/>
                <a:gd name="connsiteY142" fmla="*/ 32913 h 948995"/>
                <a:gd name="connsiteX143" fmla="*/ 608895 w 948997"/>
                <a:gd name="connsiteY143" fmla="*/ 186508 h 948995"/>
                <a:gd name="connsiteX144" fmla="*/ 565010 w 948997"/>
                <a:gd name="connsiteY144" fmla="*/ 216678 h 948995"/>
                <a:gd name="connsiteX145" fmla="*/ 518383 w 948997"/>
                <a:gd name="connsiteY145" fmla="*/ 170051 h 948995"/>
                <a:gd name="connsiteX146" fmla="*/ 565010 w 948997"/>
                <a:gd name="connsiteY146" fmla="*/ 123424 h 948995"/>
                <a:gd name="connsiteX147" fmla="*/ 608895 w 948997"/>
                <a:gd name="connsiteY147" fmla="*/ 153594 h 948995"/>
                <a:gd name="connsiteX148" fmla="*/ 551296 w 948997"/>
                <a:gd name="connsiteY148" fmla="*/ 153594 h 948995"/>
                <a:gd name="connsiteX149" fmla="*/ 551296 w 948997"/>
                <a:gd name="connsiteY149" fmla="*/ 183765 h 948995"/>
                <a:gd name="connsiteX150" fmla="*/ 608895 w 948997"/>
                <a:gd name="connsiteY150" fmla="*/ 183765 h 948995"/>
                <a:gd name="connsiteX151" fmla="*/ 213936 w 948997"/>
                <a:gd name="connsiteY151" fmla="*/ 49370 h 948995"/>
                <a:gd name="connsiteX152" fmla="*/ 230393 w 948997"/>
                <a:gd name="connsiteY152" fmla="*/ 32913 h 948995"/>
                <a:gd name="connsiteX153" fmla="*/ 414158 w 948997"/>
                <a:gd name="connsiteY153" fmla="*/ 32913 h 948995"/>
                <a:gd name="connsiteX154" fmla="*/ 430615 w 948997"/>
                <a:gd name="connsiteY154" fmla="*/ 49370 h 948995"/>
                <a:gd name="connsiteX155" fmla="*/ 430615 w 948997"/>
                <a:gd name="connsiteY155" fmla="*/ 74054 h 948995"/>
                <a:gd name="connsiteX156" fmla="*/ 405930 w 948997"/>
                <a:gd name="connsiteY156" fmla="*/ 123424 h 948995"/>
                <a:gd name="connsiteX157" fmla="*/ 230393 w 948997"/>
                <a:gd name="connsiteY157" fmla="*/ 123424 h 948995"/>
                <a:gd name="connsiteX158" fmla="*/ 213936 w 948997"/>
                <a:gd name="connsiteY158" fmla="*/ 106968 h 948995"/>
                <a:gd name="connsiteX159" fmla="*/ 213936 w 948997"/>
                <a:gd name="connsiteY159" fmla="*/ 49370 h 948995"/>
                <a:gd name="connsiteX160" fmla="*/ 611637 w 948997"/>
                <a:gd name="connsiteY160" fmla="*/ 874941 h 948995"/>
                <a:gd name="connsiteX161" fmla="*/ 565010 w 948997"/>
                <a:gd name="connsiteY161" fmla="*/ 921568 h 948995"/>
                <a:gd name="connsiteX162" fmla="*/ 76798 w 948997"/>
                <a:gd name="connsiteY162" fmla="*/ 921568 h 948995"/>
                <a:gd name="connsiteX163" fmla="*/ 30171 w 948997"/>
                <a:gd name="connsiteY163" fmla="*/ 874941 h 948995"/>
                <a:gd name="connsiteX164" fmla="*/ 30171 w 948997"/>
                <a:gd name="connsiteY164" fmla="*/ 109710 h 948995"/>
                <a:gd name="connsiteX165" fmla="*/ 76798 w 948997"/>
                <a:gd name="connsiteY165" fmla="*/ 63084 h 948995"/>
                <a:gd name="connsiteX166" fmla="*/ 183766 w 948997"/>
                <a:gd name="connsiteY166" fmla="*/ 63084 h 948995"/>
                <a:gd name="connsiteX167" fmla="*/ 183766 w 948997"/>
                <a:gd name="connsiteY167" fmla="*/ 93254 h 948995"/>
                <a:gd name="connsiteX168" fmla="*/ 93254 w 948997"/>
                <a:gd name="connsiteY168" fmla="*/ 93254 h 948995"/>
                <a:gd name="connsiteX169" fmla="*/ 63084 w 948997"/>
                <a:gd name="connsiteY169" fmla="*/ 123424 h 948995"/>
                <a:gd name="connsiteX170" fmla="*/ 63084 w 948997"/>
                <a:gd name="connsiteY170" fmla="*/ 858485 h 948995"/>
                <a:gd name="connsiteX171" fmla="*/ 93254 w 948997"/>
                <a:gd name="connsiteY171" fmla="*/ 888655 h 948995"/>
                <a:gd name="connsiteX172" fmla="*/ 551296 w 948997"/>
                <a:gd name="connsiteY172" fmla="*/ 888655 h 948995"/>
                <a:gd name="connsiteX173" fmla="*/ 581467 w 948997"/>
                <a:gd name="connsiteY173" fmla="*/ 858485 h 948995"/>
                <a:gd name="connsiteX174" fmla="*/ 581467 w 948997"/>
                <a:gd name="connsiteY174" fmla="*/ 828314 h 948995"/>
                <a:gd name="connsiteX175" fmla="*/ 611637 w 948997"/>
                <a:gd name="connsiteY175" fmla="*/ 828314 h 948995"/>
                <a:gd name="connsiteX176" fmla="*/ 611637 w 948997"/>
                <a:gd name="connsiteY176" fmla="*/ 874941 h 948995"/>
                <a:gd name="connsiteX177" fmla="*/ 872200 w 948997"/>
                <a:gd name="connsiteY177" fmla="*/ 798144 h 948995"/>
                <a:gd name="connsiteX178" fmla="*/ 825573 w 948997"/>
                <a:gd name="connsiteY178" fmla="*/ 798144 h 948995"/>
                <a:gd name="connsiteX179" fmla="*/ 825573 w 948997"/>
                <a:gd name="connsiteY179" fmla="*/ 707633 h 948995"/>
                <a:gd name="connsiteX180" fmla="*/ 872200 w 948997"/>
                <a:gd name="connsiteY180" fmla="*/ 707633 h 948995"/>
                <a:gd name="connsiteX181" fmla="*/ 918827 w 948997"/>
                <a:gd name="connsiteY181" fmla="*/ 754260 h 948995"/>
                <a:gd name="connsiteX182" fmla="*/ 872200 w 948997"/>
                <a:gd name="connsiteY182" fmla="*/ 798144 h 948995"/>
                <a:gd name="connsiteX183" fmla="*/ 872200 w 948997"/>
                <a:gd name="connsiteY183" fmla="*/ 798144 h 9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948997" h="948995">
                  <a:moveTo>
                    <a:pt x="872200" y="677462"/>
                  </a:moveTo>
                  <a:lnTo>
                    <a:pt x="641808" y="677462"/>
                  </a:lnTo>
                  <a:lnTo>
                    <a:pt x="641808" y="320903"/>
                  </a:lnTo>
                  <a:cubicBezTo>
                    <a:pt x="647293" y="318160"/>
                    <a:pt x="652779" y="315418"/>
                    <a:pt x="658264" y="312675"/>
                  </a:cubicBezTo>
                  <a:lnTo>
                    <a:pt x="713120" y="381244"/>
                  </a:lnTo>
                  <a:cubicBezTo>
                    <a:pt x="688435" y="405929"/>
                    <a:pt x="671978" y="441584"/>
                    <a:pt x="671978" y="477240"/>
                  </a:cubicBezTo>
                  <a:cubicBezTo>
                    <a:pt x="671978" y="554038"/>
                    <a:pt x="735062" y="614379"/>
                    <a:pt x="809116" y="614379"/>
                  </a:cubicBezTo>
                  <a:cubicBezTo>
                    <a:pt x="883171" y="614379"/>
                    <a:pt x="946255" y="551295"/>
                    <a:pt x="946255" y="477240"/>
                  </a:cubicBezTo>
                  <a:cubicBezTo>
                    <a:pt x="946255" y="400443"/>
                    <a:pt x="883171" y="340102"/>
                    <a:pt x="809116" y="340102"/>
                  </a:cubicBezTo>
                  <a:cubicBezTo>
                    <a:pt x="781689" y="340102"/>
                    <a:pt x="757004" y="348331"/>
                    <a:pt x="735062" y="362045"/>
                  </a:cubicBezTo>
                  <a:lnTo>
                    <a:pt x="680206" y="293475"/>
                  </a:lnTo>
                  <a:cubicBezTo>
                    <a:pt x="707634" y="266048"/>
                    <a:pt x="726833" y="230392"/>
                    <a:pt x="732319" y="186508"/>
                  </a:cubicBezTo>
                  <a:lnTo>
                    <a:pt x="784432" y="186508"/>
                  </a:lnTo>
                  <a:lnTo>
                    <a:pt x="814602" y="246849"/>
                  </a:lnTo>
                  <a:lnTo>
                    <a:pt x="940769" y="246849"/>
                  </a:lnTo>
                  <a:lnTo>
                    <a:pt x="902371" y="170051"/>
                  </a:lnTo>
                  <a:lnTo>
                    <a:pt x="940769" y="93254"/>
                  </a:lnTo>
                  <a:lnTo>
                    <a:pt x="814602" y="93254"/>
                  </a:lnTo>
                  <a:lnTo>
                    <a:pt x="784432" y="153594"/>
                  </a:lnTo>
                  <a:lnTo>
                    <a:pt x="732319" y="153594"/>
                  </a:lnTo>
                  <a:cubicBezTo>
                    <a:pt x="724091" y="68569"/>
                    <a:pt x="652779" y="0"/>
                    <a:pt x="565010" y="0"/>
                  </a:cubicBezTo>
                  <a:cubicBezTo>
                    <a:pt x="523869" y="0"/>
                    <a:pt x="485470" y="13714"/>
                    <a:pt x="458042" y="38399"/>
                  </a:cubicBezTo>
                  <a:cubicBezTo>
                    <a:pt x="455300" y="16456"/>
                    <a:pt x="436100" y="0"/>
                    <a:pt x="414158" y="0"/>
                  </a:cubicBezTo>
                  <a:lnTo>
                    <a:pt x="230393" y="0"/>
                  </a:lnTo>
                  <a:cubicBezTo>
                    <a:pt x="211193" y="0"/>
                    <a:pt x="194737" y="13714"/>
                    <a:pt x="186508" y="30170"/>
                  </a:cubicBezTo>
                  <a:lnTo>
                    <a:pt x="76798" y="30170"/>
                  </a:lnTo>
                  <a:cubicBezTo>
                    <a:pt x="35656" y="30170"/>
                    <a:pt x="0" y="65826"/>
                    <a:pt x="0" y="106968"/>
                  </a:cubicBezTo>
                  <a:lnTo>
                    <a:pt x="0" y="872198"/>
                  </a:lnTo>
                  <a:cubicBezTo>
                    <a:pt x="0" y="913340"/>
                    <a:pt x="35656" y="948995"/>
                    <a:pt x="76798" y="948995"/>
                  </a:cubicBezTo>
                  <a:lnTo>
                    <a:pt x="565010" y="948995"/>
                  </a:lnTo>
                  <a:cubicBezTo>
                    <a:pt x="606152" y="948995"/>
                    <a:pt x="641808" y="913340"/>
                    <a:pt x="641808" y="872198"/>
                  </a:cubicBezTo>
                  <a:lnTo>
                    <a:pt x="641808" y="825571"/>
                  </a:lnTo>
                  <a:lnTo>
                    <a:pt x="872200" y="825571"/>
                  </a:lnTo>
                  <a:cubicBezTo>
                    <a:pt x="913342" y="825571"/>
                    <a:pt x="948998" y="789916"/>
                    <a:pt x="948998" y="748774"/>
                  </a:cubicBezTo>
                  <a:cubicBezTo>
                    <a:pt x="948998" y="707633"/>
                    <a:pt x="913342" y="677462"/>
                    <a:pt x="872200" y="677462"/>
                  </a:cubicBezTo>
                  <a:lnTo>
                    <a:pt x="872200" y="677462"/>
                  </a:lnTo>
                  <a:close/>
                  <a:moveTo>
                    <a:pt x="918827" y="477240"/>
                  </a:moveTo>
                  <a:cubicBezTo>
                    <a:pt x="918827" y="537581"/>
                    <a:pt x="869457" y="584208"/>
                    <a:pt x="811859" y="584208"/>
                  </a:cubicBezTo>
                  <a:cubicBezTo>
                    <a:pt x="754261" y="584208"/>
                    <a:pt x="704891" y="534839"/>
                    <a:pt x="704891" y="477240"/>
                  </a:cubicBezTo>
                  <a:cubicBezTo>
                    <a:pt x="704891" y="416900"/>
                    <a:pt x="754261" y="370273"/>
                    <a:pt x="811859" y="370273"/>
                  </a:cubicBezTo>
                  <a:cubicBezTo>
                    <a:pt x="869457" y="370273"/>
                    <a:pt x="918827" y="419643"/>
                    <a:pt x="918827" y="477240"/>
                  </a:cubicBezTo>
                  <a:lnTo>
                    <a:pt x="918827" y="477240"/>
                  </a:lnTo>
                  <a:close/>
                  <a:moveTo>
                    <a:pt x="836544" y="216678"/>
                  </a:moveTo>
                  <a:lnTo>
                    <a:pt x="820088" y="186508"/>
                  </a:lnTo>
                  <a:lnTo>
                    <a:pt x="877686" y="186508"/>
                  </a:lnTo>
                  <a:lnTo>
                    <a:pt x="894142" y="216678"/>
                  </a:lnTo>
                  <a:lnTo>
                    <a:pt x="836544" y="216678"/>
                  </a:lnTo>
                  <a:close/>
                  <a:moveTo>
                    <a:pt x="836544" y="126167"/>
                  </a:moveTo>
                  <a:lnTo>
                    <a:pt x="894142" y="126167"/>
                  </a:lnTo>
                  <a:lnTo>
                    <a:pt x="877686" y="156337"/>
                  </a:lnTo>
                  <a:lnTo>
                    <a:pt x="820088" y="156337"/>
                  </a:lnTo>
                  <a:lnTo>
                    <a:pt x="836544" y="126167"/>
                  </a:lnTo>
                  <a:close/>
                  <a:moveTo>
                    <a:pt x="186508" y="126167"/>
                  </a:moveTo>
                  <a:cubicBezTo>
                    <a:pt x="191994" y="142624"/>
                    <a:pt x="208450" y="156337"/>
                    <a:pt x="230393" y="156337"/>
                  </a:cubicBezTo>
                  <a:lnTo>
                    <a:pt x="400444" y="156337"/>
                  </a:lnTo>
                  <a:cubicBezTo>
                    <a:pt x="400444" y="161823"/>
                    <a:pt x="400444" y="167308"/>
                    <a:pt x="400444" y="172794"/>
                  </a:cubicBezTo>
                  <a:cubicBezTo>
                    <a:pt x="400444" y="222163"/>
                    <a:pt x="422386" y="266048"/>
                    <a:pt x="455300" y="296218"/>
                  </a:cubicBezTo>
                  <a:lnTo>
                    <a:pt x="430615" y="326389"/>
                  </a:lnTo>
                  <a:cubicBezTo>
                    <a:pt x="400444" y="307189"/>
                    <a:pt x="362045" y="293475"/>
                    <a:pt x="323647" y="293475"/>
                  </a:cubicBezTo>
                  <a:cubicBezTo>
                    <a:pt x="213936" y="293475"/>
                    <a:pt x="126167" y="383987"/>
                    <a:pt x="126167" y="490954"/>
                  </a:cubicBezTo>
                  <a:cubicBezTo>
                    <a:pt x="126167" y="600665"/>
                    <a:pt x="216679" y="688433"/>
                    <a:pt x="323647" y="688433"/>
                  </a:cubicBezTo>
                  <a:cubicBezTo>
                    <a:pt x="433357" y="688433"/>
                    <a:pt x="521126" y="597922"/>
                    <a:pt x="521126" y="490954"/>
                  </a:cubicBezTo>
                  <a:cubicBezTo>
                    <a:pt x="521126" y="433357"/>
                    <a:pt x="496441" y="378501"/>
                    <a:pt x="455300" y="342845"/>
                  </a:cubicBezTo>
                  <a:lnTo>
                    <a:pt x="479984" y="312675"/>
                  </a:lnTo>
                  <a:cubicBezTo>
                    <a:pt x="501927" y="326389"/>
                    <a:pt x="526611" y="334617"/>
                    <a:pt x="554039" y="337360"/>
                  </a:cubicBezTo>
                  <a:lnTo>
                    <a:pt x="554039" y="677462"/>
                  </a:lnTo>
                  <a:lnTo>
                    <a:pt x="474499" y="677462"/>
                  </a:lnTo>
                  <a:lnTo>
                    <a:pt x="364788" y="718604"/>
                  </a:lnTo>
                  <a:cubicBezTo>
                    <a:pt x="351074" y="724089"/>
                    <a:pt x="340103" y="737803"/>
                    <a:pt x="340103" y="754260"/>
                  </a:cubicBezTo>
                  <a:cubicBezTo>
                    <a:pt x="340103" y="770716"/>
                    <a:pt x="351074" y="784430"/>
                    <a:pt x="364788" y="789916"/>
                  </a:cubicBezTo>
                  <a:lnTo>
                    <a:pt x="474499" y="831057"/>
                  </a:lnTo>
                  <a:lnTo>
                    <a:pt x="554039" y="831057"/>
                  </a:lnTo>
                  <a:lnTo>
                    <a:pt x="554039" y="861227"/>
                  </a:lnTo>
                  <a:lnTo>
                    <a:pt x="93254" y="861227"/>
                  </a:lnTo>
                  <a:lnTo>
                    <a:pt x="93254" y="126167"/>
                  </a:lnTo>
                  <a:lnTo>
                    <a:pt x="186508" y="126167"/>
                  </a:lnTo>
                  <a:close/>
                  <a:moveTo>
                    <a:pt x="397701" y="570495"/>
                  </a:moveTo>
                  <a:lnTo>
                    <a:pt x="367531" y="570495"/>
                  </a:lnTo>
                  <a:lnTo>
                    <a:pt x="367531" y="447070"/>
                  </a:lnTo>
                  <a:lnTo>
                    <a:pt x="397701" y="447070"/>
                  </a:lnTo>
                  <a:lnTo>
                    <a:pt x="397701" y="570495"/>
                  </a:lnTo>
                  <a:close/>
                  <a:moveTo>
                    <a:pt x="337360" y="570495"/>
                  </a:moveTo>
                  <a:lnTo>
                    <a:pt x="307190" y="570495"/>
                  </a:lnTo>
                  <a:lnTo>
                    <a:pt x="307190" y="416900"/>
                  </a:lnTo>
                  <a:lnTo>
                    <a:pt x="337360" y="416900"/>
                  </a:lnTo>
                  <a:lnTo>
                    <a:pt x="337360" y="570495"/>
                  </a:lnTo>
                  <a:close/>
                  <a:moveTo>
                    <a:pt x="277020" y="570495"/>
                  </a:moveTo>
                  <a:lnTo>
                    <a:pt x="246849" y="570495"/>
                  </a:lnTo>
                  <a:lnTo>
                    <a:pt x="246849" y="510154"/>
                  </a:lnTo>
                  <a:lnTo>
                    <a:pt x="277020" y="510154"/>
                  </a:lnTo>
                  <a:lnTo>
                    <a:pt x="277020" y="570495"/>
                  </a:lnTo>
                  <a:close/>
                  <a:moveTo>
                    <a:pt x="452557" y="600665"/>
                  </a:moveTo>
                  <a:cubicBezTo>
                    <a:pt x="422386" y="639064"/>
                    <a:pt x="375759" y="661005"/>
                    <a:pt x="323647" y="661005"/>
                  </a:cubicBezTo>
                  <a:cubicBezTo>
                    <a:pt x="271534" y="661005"/>
                    <a:pt x="224907" y="636321"/>
                    <a:pt x="194737" y="600665"/>
                  </a:cubicBezTo>
                  <a:lnTo>
                    <a:pt x="452557" y="600665"/>
                  </a:lnTo>
                  <a:close/>
                  <a:moveTo>
                    <a:pt x="471756" y="570495"/>
                  </a:moveTo>
                  <a:lnTo>
                    <a:pt x="427872" y="570495"/>
                  </a:lnTo>
                  <a:lnTo>
                    <a:pt x="427872" y="416900"/>
                  </a:lnTo>
                  <a:lnTo>
                    <a:pt x="367531" y="416900"/>
                  </a:lnTo>
                  <a:lnTo>
                    <a:pt x="367531" y="386729"/>
                  </a:lnTo>
                  <a:lnTo>
                    <a:pt x="277020" y="386729"/>
                  </a:lnTo>
                  <a:lnTo>
                    <a:pt x="277020" y="477240"/>
                  </a:lnTo>
                  <a:lnTo>
                    <a:pt x="216679" y="477240"/>
                  </a:lnTo>
                  <a:lnTo>
                    <a:pt x="216679" y="567752"/>
                  </a:lnTo>
                  <a:lnTo>
                    <a:pt x="172794" y="567752"/>
                  </a:lnTo>
                  <a:cubicBezTo>
                    <a:pt x="161823" y="545810"/>
                    <a:pt x="153595" y="518382"/>
                    <a:pt x="153595" y="490954"/>
                  </a:cubicBezTo>
                  <a:cubicBezTo>
                    <a:pt x="153595" y="397701"/>
                    <a:pt x="230393" y="323646"/>
                    <a:pt x="320904" y="323646"/>
                  </a:cubicBezTo>
                  <a:cubicBezTo>
                    <a:pt x="411415" y="323646"/>
                    <a:pt x="488213" y="400443"/>
                    <a:pt x="488213" y="490954"/>
                  </a:cubicBezTo>
                  <a:cubicBezTo>
                    <a:pt x="490955" y="521125"/>
                    <a:pt x="482727" y="545810"/>
                    <a:pt x="471756" y="570495"/>
                  </a:cubicBezTo>
                  <a:lnTo>
                    <a:pt x="471756" y="570495"/>
                  </a:lnTo>
                  <a:close/>
                  <a:moveTo>
                    <a:pt x="373017" y="759745"/>
                  </a:moveTo>
                  <a:cubicBezTo>
                    <a:pt x="370274" y="759745"/>
                    <a:pt x="367531" y="757002"/>
                    <a:pt x="367531" y="754260"/>
                  </a:cubicBezTo>
                  <a:cubicBezTo>
                    <a:pt x="367531" y="751517"/>
                    <a:pt x="370274" y="748774"/>
                    <a:pt x="373017" y="748774"/>
                  </a:cubicBezTo>
                  <a:lnTo>
                    <a:pt x="460785" y="715861"/>
                  </a:lnTo>
                  <a:lnTo>
                    <a:pt x="460785" y="795401"/>
                  </a:lnTo>
                  <a:lnTo>
                    <a:pt x="373017" y="759745"/>
                  </a:lnTo>
                  <a:close/>
                  <a:moveTo>
                    <a:pt x="490955" y="798144"/>
                  </a:moveTo>
                  <a:lnTo>
                    <a:pt x="490955" y="767973"/>
                  </a:lnTo>
                  <a:lnTo>
                    <a:pt x="795403" y="767973"/>
                  </a:lnTo>
                  <a:lnTo>
                    <a:pt x="795403" y="798144"/>
                  </a:lnTo>
                  <a:lnTo>
                    <a:pt x="490955" y="798144"/>
                  </a:lnTo>
                  <a:close/>
                  <a:moveTo>
                    <a:pt x="795403" y="737803"/>
                  </a:moveTo>
                  <a:lnTo>
                    <a:pt x="490955" y="737803"/>
                  </a:lnTo>
                  <a:lnTo>
                    <a:pt x="490955" y="707633"/>
                  </a:lnTo>
                  <a:lnTo>
                    <a:pt x="795403" y="707633"/>
                  </a:lnTo>
                  <a:lnTo>
                    <a:pt x="795403" y="737803"/>
                  </a:lnTo>
                  <a:close/>
                  <a:moveTo>
                    <a:pt x="611637" y="677462"/>
                  </a:moveTo>
                  <a:lnTo>
                    <a:pt x="581467" y="677462"/>
                  </a:lnTo>
                  <a:lnTo>
                    <a:pt x="581467" y="340102"/>
                  </a:lnTo>
                  <a:cubicBezTo>
                    <a:pt x="592438" y="340102"/>
                    <a:pt x="603409" y="337360"/>
                    <a:pt x="611637" y="334617"/>
                  </a:cubicBezTo>
                  <a:lnTo>
                    <a:pt x="611637" y="677462"/>
                  </a:lnTo>
                  <a:close/>
                  <a:moveTo>
                    <a:pt x="567753" y="32913"/>
                  </a:moveTo>
                  <a:cubicBezTo>
                    <a:pt x="639065" y="32913"/>
                    <a:pt x="696663" y="87768"/>
                    <a:pt x="704891" y="156337"/>
                  </a:cubicBezTo>
                  <a:lnTo>
                    <a:pt x="641808" y="156337"/>
                  </a:lnTo>
                  <a:cubicBezTo>
                    <a:pt x="633579" y="120681"/>
                    <a:pt x="603409" y="95997"/>
                    <a:pt x="567753" y="95997"/>
                  </a:cubicBezTo>
                  <a:cubicBezTo>
                    <a:pt x="526611" y="95997"/>
                    <a:pt x="490955" y="131653"/>
                    <a:pt x="490955" y="172794"/>
                  </a:cubicBezTo>
                  <a:cubicBezTo>
                    <a:pt x="490955" y="213936"/>
                    <a:pt x="526611" y="249591"/>
                    <a:pt x="567753" y="249591"/>
                  </a:cubicBezTo>
                  <a:cubicBezTo>
                    <a:pt x="603409" y="249591"/>
                    <a:pt x="636322" y="222163"/>
                    <a:pt x="641808" y="189250"/>
                  </a:cubicBezTo>
                  <a:lnTo>
                    <a:pt x="704891" y="189250"/>
                  </a:lnTo>
                  <a:cubicBezTo>
                    <a:pt x="696663" y="257819"/>
                    <a:pt x="639065" y="312675"/>
                    <a:pt x="567753" y="312675"/>
                  </a:cubicBezTo>
                  <a:cubicBezTo>
                    <a:pt x="490955" y="312675"/>
                    <a:pt x="430615" y="249591"/>
                    <a:pt x="430615" y="175537"/>
                  </a:cubicBezTo>
                  <a:cubicBezTo>
                    <a:pt x="427872" y="95997"/>
                    <a:pt x="490955" y="32913"/>
                    <a:pt x="567753" y="32913"/>
                  </a:cubicBezTo>
                  <a:lnTo>
                    <a:pt x="567753" y="32913"/>
                  </a:lnTo>
                  <a:close/>
                  <a:moveTo>
                    <a:pt x="608895" y="186508"/>
                  </a:moveTo>
                  <a:cubicBezTo>
                    <a:pt x="603409" y="202964"/>
                    <a:pt x="586952" y="216678"/>
                    <a:pt x="565010" y="216678"/>
                  </a:cubicBezTo>
                  <a:cubicBezTo>
                    <a:pt x="540325" y="216678"/>
                    <a:pt x="518383" y="194736"/>
                    <a:pt x="518383" y="170051"/>
                  </a:cubicBezTo>
                  <a:cubicBezTo>
                    <a:pt x="518383" y="145366"/>
                    <a:pt x="540325" y="123424"/>
                    <a:pt x="565010" y="123424"/>
                  </a:cubicBezTo>
                  <a:cubicBezTo>
                    <a:pt x="584210" y="123424"/>
                    <a:pt x="600666" y="137138"/>
                    <a:pt x="608895" y="153594"/>
                  </a:cubicBezTo>
                  <a:lnTo>
                    <a:pt x="551296" y="153594"/>
                  </a:lnTo>
                  <a:lnTo>
                    <a:pt x="551296" y="183765"/>
                  </a:lnTo>
                  <a:lnTo>
                    <a:pt x="608895" y="183765"/>
                  </a:lnTo>
                  <a:close/>
                  <a:moveTo>
                    <a:pt x="213936" y="49370"/>
                  </a:moveTo>
                  <a:cubicBezTo>
                    <a:pt x="213936" y="41141"/>
                    <a:pt x="219421" y="32913"/>
                    <a:pt x="230393" y="32913"/>
                  </a:cubicBezTo>
                  <a:lnTo>
                    <a:pt x="414158" y="32913"/>
                  </a:lnTo>
                  <a:cubicBezTo>
                    <a:pt x="422386" y="32913"/>
                    <a:pt x="430615" y="41141"/>
                    <a:pt x="430615" y="49370"/>
                  </a:cubicBezTo>
                  <a:lnTo>
                    <a:pt x="430615" y="74054"/>
                  </a:lnTo>
                  <a:cubicBezTo>
                    <a:pt x="419644" y="90511"/>
                    <a:pt x="411415" y="106968"/>
                    <a:pt x="405930" y="123424"/>
                  </a:cubicBezTo>
                  <a:lnTo>
                    <a:pt x="230393" y="123424"/>
                  </a:lnTo>
                  <a:cubicBezTo>
                    <a:pt x="222164" y="123424"/>
                    <a:pt x="213936" y="115196"/>
                    <a:pt x="213936" y="106968"/>
                  </a:cubicBezTo>
                  <a:lnTo>
                    <a:pt x="213936" y="49370"/>
                  </a:lnTo>
                  <a:close/>
                  <a:moveTo>
                    <a:pt x="611637" y="874941"/>
                  </a:moveTo>
                  <a:cubicBezTo>
                    <a:pt x="611637" y="899626"/>
                    <a:pt x="589695" y="921568"/>
                    <a:pt x="565010" y="921568"/>
                  </a:cubicBezTo>
                  <a:lnTo>
                    <a:pt x="76798" y="921568"/>
                  </a:lnTo>
                  <a:cubicBezTo>
                    <a:pt x="52113" y="921568"/>
                    <a:pt x="30171" y="899626"/>
                    <a:pt x="30171" y="874941"/>
                  </a:cubicBezTo>
                  <a:lnTo>
                    <a:pt x="30171" y="109710"/>
                  </a:lnTo>
                  <a:cubicBezTo>
                    <a:pt x="30171" y="85025"/>
                    <a:pt x="52113" y="63084"/>
                    <a:pt x="76798" y="63084"/>
                  </a:cubicBezTo>
                  <a:lnTo>
                    <a:pt x="183766" y="63084"/>
                  </a:lnTo>
                  <a:lnTo>
                    <a:pt x="183766" y="93254"/>
                  </a:lnTo>
                  <a:lnTo>
                    <a:pt x="93254" y="93254"/>
                  </a:lnTo>
                  <a:cubicBezTo>
                    <a:pt x="76798" y="93254"/>
                    <a:pt x="63084" y="106968"/>
                    <a:pt x="63084" y="123424"/>
                  </a:cubicBezTo>
                  <a:lnTo>
                    <a:pt x="63084" y="858485"/>
                  </a:lnTo>
                  <a:cubicBezTo>
                    <a:pt x="63084" y="874941"/>
                    <a:pt x="76798" y="888655"/>
                    <a:pt x="93254" y="888655"/>
                  </a:cubicBezTo>
                  <a:lnTo>
                    <a:pt x="551296" y="888655"/>
                  </a:lnTo>
                  <a:cubicBezTo>
                    <a:pt x="567753" y="888655"/>
                    <a:pt x="581467" y="874941"/>
                    <a:pt x="581467" y="858485"/>
                  </a:cubicBezTo>
                  <a:lnTo>
                    <a:pt x="581467" y="828314"/>
                  </a:lnTo>
                  <a:lnTo>
                    <a:pt x="611637" y="828314"/>
                  </a:lnTo>
                  <a:lnTo>
                    <a:pt x="611637" y="874941"/>
                  </a:lnTo>
                  <a:close/>
                  <a:moveTo>
                    <a:pt x="872200" y="798144"/>
                  </a:moveTo>
                  <a:lnTo>
                    <a:pt x="825573" y="798144"/>
                  </a:lnTo>
                  <a:lnTo>
                    <a:pt x="825573" y="707633"/>
                  </a:lnTo>
                  <a:lnTo>
                    <a:pt x="872200" y="707633"/>
                  </a:lnTo>
                  <a:cubicBezTo>
                    <a:pt x="896885" y="707633"/>
                    <a:pt x="918827" y="729575"/>
                    <a:pt x="918827" y="754260"/>
                  </a:cubicBezTo>
                  <a:cubicBezTo>
                    <a:pt x="918827" y="778944"/>
                    <a:pt x="896885" y="798144"/>
                    <a:pt x="872200" y="798144"/>
                  </a:cubicBezTo>
                  <a:lnTo>
                    <a:pt x="872200" y="798144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1465">
              <a:extLst>
                <a:ext uri="{FF2B5EF4-FFF2-40B4-BE49-F238E27FC236}">
                  <a16:creationId xmlns:a16="http://schemas.microsoft.com/office/drawing/2014/main" id="{D3848FA5-B64B-4A33-821B-74D2D4602D12}"/>
                </a:ext>
              </a:extLst>
            </p:cNvPr>
            <p:cNvSpPr/>
            <p:nvPr/>
          </p:nvSpPr>
          <p:spPr>
            <a:xfrm>
              <a:off x="1400461" y="4233868"/>
              <a:ext cx="156337" cy="153594"/>
            </a:xfrm>
            <a:custGeom>
              <a:avLst/>
              <a:gdLst>
                <a:gd name="connsiteX0" fmla="*/ 0 w 156337"/>
                <a:gd name="connsiteY0" fmla="*/ 112453 h 153594"/>
                <a:gd name="connsiteX1" fmla="*/ 41142 w 156337"/>
                <a:gd name="connsiteY1" fmla="*/ 153595 h 153594"/>
                <a:gd name="connsiteX2" fmla="*/ 60341 w 156337"/>
                <a:gd name="connsiteY2" fmla="*/ 148109 h 153594"/>
                <a:gd name="connsiteX3" fmla="*/ 134396 w 156337"/>
                <a:gd name="connsiteY3" fmla="*/ 112453 h 153594"/>
                <a:gd name="connsiteX4" fmla="*/ 156338 w 156337"/>
                <a:gd name="connsiteY4" fmla="*/ 76797 h 153594"/>
                <a:gd name="connsiteX5" fmla="*/ 134396 w 156337"/>
                <a:gd name="connsiteY5" fmla="*/ 41141 h 153594"/>
                <a:gd name="connsiteX6" fmla="*/ 60341 w 156337"/>
                <a:gd name="connsiteY6" fmla="*/ 5486 h 153594"/>
                <a:gd name="connsiteX7" fmla="*/ 41142 w 156337"/>
                <a:gd name="connsiteY7" fmla="*/ 0 h 153594"/>
                <a:gd name="connsiteX8" fmla="*/ 0 w 156337"/>
                <a:gd name="connsiteY8" fmla="*/ 41141 h 153594"/>
                <a:gd name="connsiteX9" fmla="*/ 0 w 156337"/>
                <a:gd name="connsiteY9" fmla="*/ 112453 h 153594"/>
                <a:gd name="connsiteX10" fmla="*/ 30170 w 156337"/>
                <a:gd name="connsiteY10" fmla="*/ 41141 h 153594"/>
                <a:gd name="connsiteX11" fmla="*/ 38399 w 156337"/>
                <a:gd name="connsiteY11" fmla="*/ 32913 h 153594"/>
                <a:gd name="connsiteX12" fmla="*/ 43884 w 156337"/>
                <a:gd name="connsiteY12" fmla="*/ 32913 h 153594"/>
                <a:gd name="connsiteX13" fmla="*/ 117939 w 156337"/>
                <a:gd name="connsiteY13" fmla="*/ 68569 h 153594"/>
                <a:gd name="connsiteX14" fmla="*/ 123425 w 156337"/>
                <a:gd name="connsiteY14" fmla="*/ 76797 h 153594"/>
                <a:gd name="connsiteX15" fmla="*/ 117939 w 156337"/>
                <a:gd name="connsiteY15" fmla="*/ 85026 h 153594"/>
                <a:gd name="connsiteX16" fmla="*/ 43884 w 156337"/>
                <a:gd name="connsiteY16" fmla="*/ 120682 h 153594"/>
                <a:gd name="connsiteX17" fmla="*/ 30170 w 156337"/>
                <a:gd name="connsiteY17" fmla="*/ 112453 h 153594"/>
                <a:gd name="connsiteX18" fmla="*/ 30170 w 156337"/>
                <a:gd name="connsiteY18" fmla="*/ 41141 h 1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337" h="153594">
                  <a:moveTo>
                    <a:pt x="0" y="112453"/>
                  </a:moveTo>
                  <a:cubicBezTo>
                    <a:pt x="0" y="134396"/>
                    <a:pt x="19199" y="153595"/>
                    <a:pt x="41142" y="153595"/>
                  </a:cubicBezTo>
                  <a:cubicBezTo>
                    <a:pt x="46627" y="153595"/>
                    <a:pt x="54855" y="150852"/>
                    <a:pt x="60341" y="148109"/>
                  </a:cubicBezTo>
                  <a:lnTo>
                    <a:pt x="134396" y="112453"/>
                  </a:lnTo>
                  <a:cubicBezTo>
                    <a:pt x="148109" y="106968"/>
                    <a:pt x="156338" y="93254"/>
                    <a:pt x="156338" y="76797"/>
                  </a:cubicBezTo>
                  <a:cubicBezTo>
                    <a:pt x="156338" y="60341"/>
                    <a:pt x="148109" y="46627"/>
                    <a:pt x="134396" y="41141"/>
                  </a:cubicBezTo>
                  <a:lnTo>
                    <a:pt x="60341" y="5486"/>
                  </a:lnTo>
                  <a:cubicBezTo>
                    <a:pt x="54855" y="2743"/>
                    <a:pt x="49370" y="0"/>
                    <a:pt x="41142" y="0"/>
                  </a:cubicBezTo>
                  <a:cubicBezTo>
                    <a:pt x="19199" y="0"/>
                    <a:pt x="0" y="19200"/>
                    <a:pt x="0" y="41141"/>
                  </a:cubicBezTo>
                  <a:lnTo>
                    <a:pt x="0" y="112453"/>
                  </a:lnTo>
                  <a:close/>
                  <a:moveTo>
                    <a:pt x="30170" y="41141"/>
                  </a:moveTo>
                  <a:cubicBezTo>
                    <a:pt x="30170" y="35656"/>
                    <a:pt x="35656" y="32913"/>
                    <a:pt x="38399" y="32913"/>
                  </a:cubicBezTo>
                  <a:cubicBezTo>
                    <a:pt x="41142" y="32913"/>
                    <a:pt x="41142" y="32913"/>
                    <a:pt x="43884" y="32913"/>
                  </a:cubicBezTo>
                  <a:lnTo>
                    <a:pt x="117939" y="68569"/>
                  </a:lnTo>
                  <a:cubicBezTo>
                    <a:pt x="120682" y="71312"/>
                    <a:pt x="123425" y="74055"/>
                    <a:pt x="123425" y="76797"/>
                  </a:cubicBezTo>
                  <a:cubicBezTo>
                    <a:pt x="123425" y="79540"/>
                    <a:pt x="120682" y="82283"/>
                    <a:pt x="117939" y="85026"/>
                  </a:cubicBezTo>
                  <a:lnTo>
                    <a:pt x="43884" y="120682"/>
                  </a:lnTo>
                  <a:cubicBezTo>
                    <a:pt x="38399" y="123424"/>
                    <a:pt x="30170" y="117939"/>
                    <a:pt x="30170" y="112453"/>
                  </a:cubicBezTo>
                  <a:lnTo>
                    <a:pt x="30170" y="41141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">
              <a:extLst>
                <a:ext uri="{FF2B5EF4-FFF2-40B4-BE49-F238E27FC236}">
                  <a16:creationId xmlns:a16="http://schemas.microsoft.com/office/drawing/2014/main" id="{99F57283-668C-4EA6-B3AB-9ED95AB1D594}"/>
                </a:ext>
              </a:extLst>
            </p:cNvPr>
            <p:cNvGrpSpPr/>
            <p:nvPr/>
          </p:nvGrpSpPr>
          <p:grpSpPr>
            <a:xfrm>
              <a:off x="788824" y="4019932"/>
              <a:ext cx="244106" cy="641806"/>
              <a:chOff x="788824" y="4019932"/>
              <a:chExt cx="244106" cy="641806"/>
            </a:xfrm>
            <a:solidFill>
              <a:srgbClr val="00BADE"/>
            </a:solidFill>
          </p:grpSpPr>
          <p:sp>
            <p:nvSpPr>
              <p:cNvPr id="29" name="Freeform 1467">
                <a:extLst>
                  <a:ext uri="{FF2B5EF4-FFF2-40B4-BE49-F238E27FC236}">
                    <a16:creationId xmlns:a16="http://schemas.microsoft.com/office/drawing/2014/main" id="{8AD52364-CF27-4AA9-BCF7-F6C46528BB7F}"/>
                  </a:ext>
                </a:extLst>
              </p:cNvPr>
              <p:cNvSpPr/>
              <p:nvPr/>
            </p:nvSpPr>
            <p:spPr>
              <a:xfrm>
                <a:off x="788824" y="457122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1468">
                <a:extLst>
                  <a:ext uri="{FF2B5EF4-FFF2-40B4-BE49-F238E27FC236}">
                    <a16:creationId xmlns:a16="http://schemas.microsoft.com/office/drawing/2014/main" id="{693CA274-84CB-4F89-8163-1771E87BE09D}"/>
                  </a:ext>
                </a:extLst>
              </p:cNvPr>
              <p:cNvSpPr/>
              <p:nvPr/>
            </p:nvSpPr>
            <p:spPr>
              <a:xfrm>
                <a:off x="788824" y="463156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1469">
                <a:extLst>
                  <a:ext uri="{FF2B5EF4-FFF2-40B4-BE49-F238E27FC236}">
                    <a16:creationId xmlns:a16="http://schemas.microsoft.com/office/drawing/2014/main" id="{06F07233-5865-4B45-BA5F-11375E29AFED}"/>
                  </a:ext>
                </a:extLst>
              </p:cNvPr>
              <p:cNvSpPr/>
              <p:nvPr/>
            </p:nvSpPr>
            <p:spPr>
              <a:xfrm>
                <a:off x="788824" y="4019932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1470">
                <a:extLst>
                  <a:ext uri="{FF2B5EF4-FFF2-40B4-BE49-F238E27FC236}">
                    <a16:creationId xmlns:a16="http://schemas.microsoft.com/office/drawing/2014/main" id="{C88E1070-95D8-437C-A729-0A3F735CD511}"/>
                  </a:ext>
                </a:extLst>
              </p:cNvPr>
              <p:cNvSpPr/>
              <p:nvPr/>
            </p:nvSpPr>
            <p:spPr>
              <a:xfrm>
                <a:off x="849165" y="4019932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1471">
                <a:extLst>
                  <a:ext uri="{FF2B5EF4-FFF2-40B4-BE49-F238E27FC236}">
                    <a16:creationId xmlns:a16="http://schemas.microsoft.com/office/drawing/2014/main" id="{8628B994-14A9-42E4-AED9-77C029619D31}"/>
                  </a:ext>
                </a:extLst>
              </p:cNvPr>
              <p:cNvSpPr/>
              <p:nvPr/>
            </p:nvSpPr>
            <p:spPr>
              <a:xfrm>
                <a:off x="788824" y="4080273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1472">
                <a:extLst>
                  <a:ext uri="{FF2B5EF4-FFF2-40B4-BE49-F238E27FC236}">
                    <a16:creationId xmlns:a16="http://schemas.microsoft.com/office/drawing/2014/main" id="{F2625A69-9B32-4838-BD1D-450FA9E98671}"/>
                  </a:ext>
                </a:extLst>
              </p:cNvPr>
              <p:cNvSpPr/>
              <p:nvPr/>
            </p:nvSpPr>
            <p:spPr>
              <a:xfrm>
                <a:off x="849165" y="4080273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BD6961F-7DB7-4BE5-B6C4-5D20F6D6BF66}"/>
              </a:ext>
            </a:extLst>
          </p:cNvPr>
          <p:cNvSpPr txBox="1">
            <a:spLocks/>
          </p:cNvSpPr>
          <p:nvPr/>
        </p:nvSpPr>
        <p:spPr>
          <a:xfrm>
            <a:off x="6036876" y="3160908"/>
            <a:ext cx="2010898" cy="69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IE" sz="2000" b="1" dirty="0" err="1"/>
              <a:t>Veröffentlichung</a:t>
            </a:r>
            <a:r>
              <a:rPr lang="en-IE" sz="2000" b="1" dirty="0"/>
              <a:t> von </a:t>
            </a:r>
            <a:r>
              <a:rPr lang="en-IE" sz="2000" b="1" dirty="0" err="1"/>
              <a:t>Inhalten</a:t>
            </a:r>
            <a:endParaRPr lang="en-IE" sz="20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B7D1B6-76CD-4A45-9A94-B2947167F885}"/>
              </a:ext>
            </a:extLst>
          </p:cNvPr>
          <p:cNvGrpSpPr/>
          <p:nvPr/>
        </p:nvGrpSpPr>
        <p:grpSpPr>
          <a:xfrm>
            <a:off x="7145937" y="4395594"/>
            <a:ext cx="608469" cy="599149"/>
            <a:chOff x="5700273" y="5386353"/>
            <a:chExt cx="766016" cy="767823"/>
          </a:xfrm>
        </p:grpSpPr>
        <p:grpSp>
          <p:nvGrpSpPr>
            <p:cNvPr id="37" name="Graphic 2">
              <a:extLst>
                <a:ext uri="{FF2B5EF4-FFF2-40B4-BE49-F238E27FC236}">
                  <a16:creationId xmlns:a16="http://schemas.microsoft.com/office/drawing/2014/main" id="{784E73FD-1540-4F05-A950-AE5A84DECA69}"/>
                </a:ext>
              </a:extLst>
            </p:cNvPr>
            <p:cNvGrpSpPr/>
            <p:nvPr/>
          </p:nvGrpSpPr>
          <p:grpSpPr>
            <a:xfrm>
              <a:off x="5844804" y="5531788"/>
              <a:ext cx="476953" cy="420947"/>
              <a:chOff x="5844804" y="5531788"/>
              <a:chExt cx="476953" cy="420947"/>
            </a:xfrm>
            <a:solidFill>
              <a:srgbClr val="60A9DD"/>
            </a:solidFill>
          </p:grpSpPr>
          <p:sp>
            <p:nvSpPr>
              <p:cNvPr id="53" name="Freeform 352">
                <a:extLst>
                  <a:ext uri="{FF2B5EF4-FFF2-40B4-BE49-F238E27FC236}">
                    <a16:creationId xmlns:a16="http://schemas.microsoft.com/office/drawing/2014/main" id="{A1512FBC-6214-4C57-89F0-5AD578BD95AF}"/>
                  </a:ext>
                </a:extLst>
              </p:cNvPr>
              <p:cNvSpPr/>
              <p:nvPr/>
            </p:nvSpPr>
            <p:spPr>
              <a:xfrm>
                <a:off x="5844804" y="5531788"/>
                <a:ext cx="238476" cy="420044"/>
              </a:xfrm>
              <a:custGeom>
                <a:avLst/>
                <a:gdLst>
                  <a:gd name="connsiteX0" fmla="*/ 238477 w 238476"/>
                  <a:gd name="connsiteY0" fmla="*/ 55102 h 420044"/>
                  <a:gd name="connsiteX1" fmla="*/ 238477 w 238476"/>
                  <a:gd name="connsiteY1" fmla="*/ 420044 h 420044"/>
                  <a:gd name="connsiteX2" fmla="*/ 133691 w 238476"/>
                  <a:gd name="connsiteY2" fmla="*/ 381201 h 420044"/>
                  <a:gd name="connsiteX3" fmla="*/ 0 w 238476"/>
                  <a:gd name="connsiteY3" fmla="*/ 368555 h 420044"/>
                  <a:gd name="connsiteX4" fmla="*/ 0 w 238476"/>
                  <a:gd name="connsiteY4" fmla="*/ 304419 h 420044"/>
                  <a:gd name="connsiteX5" fmla="*/ 23486 w 238476"/>
                  <a:gd name="connsiteY5" fmla="*/ 282739 h 420044"/>
                  <a:gd name="connsiteX6" fmla="*/ 24390 w 238476"/>
                  <a:gd name="connsiteY6" fmla="*/ 280933 h 420044"/>
                  <a:gd name="connsiteX7" fmla="*/ 37940 w 238476"/>
                  <a:gd name="connsiteY7" fmla="*/ 173437 h 420044"/>
                  <a:gd name="connsiteX8" fmla="*/ 29809 w 238476"/>
                  <a:gd name="connsiteY8" fmla="*/ 167114 h 420044"/>
                  <a:gd name="connsiteX9" fmla="*/ 19873 w 238476"/>
                  <a:gd name="connsiteY9" fmla="*/ 169824 h 420044"/>
                  <a:gd name="connsiteX10" fmla="*/ 0 w 238476"/>
                  <a:gd name="connsiteY10" fmla="*/ 186084 h 420044"/>
                  <a:gd name="connsiteX11" fmla="*/ 0 w 238476"/>
                  <a:gd name="connsiteY11" fmla="*/ 0 h 420044"/>
                  <a:gd name="connsiteX12" fmla="*/ 128272 w 238476"/>
                  <a:gd name="connsiteY12" fmla="*/ 11743 h 42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8476" h="420044">
                    <a:moveTo>
                      <a:pt x="238477" y="55102"/>
                    </a:moveTo>
                    <a:lnTo>
                      <a:pt x="238477" y="420044"/>
                    </a:lnTo>
                    <a:cubicBezTo>
                      <a:pt x="205054" y="402881"/>
                      <a:pt x="170728" y="389331"/>
                      <a:pt x="133691" y="381201"/>
                    </a:cubicBezTo>
                    <a:cubicBezTo>
                      <a:pt x="89429" y="370362"/>
                      <a:pt x="32520" y="368555"/>
                      <a:pt x="0" y="368555"/>
                    </a:cubicBezTo>
                    <a:lnTo>
                      <a:pt x="0" y="304419"/>
                    </a:lnTo>
                    <a:lnTo>
                      <a:pt x="23486" y="282739"/>
                    </a:lnTo>
                    <a:cubicBezTo>
                      <a:pt x="23486" y="282739"/>
                      <a:pt x="24390" y="281836"/>
                      <a:pt x="24390" y="280933"/>
                    </a:cubicBezTo>
                    <a:cubicBezTo>
                      <a:pt x="64136" y="228540"/>
                      <a:pt x="38843" y="175245"/>
                      <a:pt x="37940" y="173437"/>
                    </a:cubicBezTo>
                    <a:cubicBezTo>
                      <a:pt x="36133" y="169824"/>
                      <a:pt x="33423" y="168018"/>
                      <a:pt x="29809" y="167114"/>
                    </a:cubicBezTo>
                    <a:cubicBezTo>
                      <a:pt x="26196" y="166211"/>
                      <a:pt x="22583" y="167114"/>
                      <a:pt x="19873" y="169824"/>
                    </a:cubicBezTo>
                    <a:lnTo>
                      <a:pt x="0" y="186084"/>
                    </a:lnTo>
                    <a:lnTo>
                      <a:pt x="0" y="0"/>
                    </a:lnTo>
                    <a:cubicBezTo>
                      <a:pt x="31616" y="0"/>
                      <a:pt x="86719" y="1806"/>
                      <a:pt x="128272" y="11743"/>
                    </a:cubicBezTo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353">
                <a:extLst>
                  <a:ext uri="{FF2B5EF4-FFF2-40B4-BE49-F238E27FC236}">
                    <a16:creationId xmlns:a16="http://schemas.microsoft.com/office/drawing/2014/main" id="{01ED8D3A-05E7-4C17-BD91-99F33D8BB584}"/>
                  </a:ext>
                </a:extLst>
              </p:cNvPr>
              <p:cNvSpPr/>
              <p:nvPr/>
            </p:nvSpPr>
            <p:spPr>
              <a:xfrm>
                <a:off x="6102251" y="5533101"/>
                <a:ext cx="219507" cy="419634"/>
              </a:xfrm>
              <a:custGeom>
                <a:avLst/>
                <a:gdLst>
                  <a:gd name="connsiteX0" fmla="*/ 187891 w 219507"/>
                  <a:gd name="connsiteY0" fmla="*/ 168511 h 419634"/>
                  <a:gd name="connsiteX1" fmla="*/ 179761 w 219507"/>
                  <a:gd name="connsiteY1" fmla="*/ 174835 h 419634"/>
                  <a:gd name="connsiteX2" fmla="*/ 193311 w 219507"/>
                  <a:gd name="connsiteY2" fmla="*/ 282330 h 419634"/>
                  <a:gd name="connsiteX3" fmla="*/ 195117 w 219507"/>
                  <a:gd name="connsiteY3" fmla="*/ 284136 h 419634"/>
                  <a:gd name="connsiteX4" fmla="*/ 219507 w 219507"/>
                  <a:gd name="connsiteY4" fmla="*/ 306719 h 419634"/>
                  <a:gd name="connsiteX5" fmla="*/ 219507 w 219507"/>
                  <a:gd name="connsiteY5" fmla="*/ 369049 h 419634"/>
                  <a:gd name="connsiteX6" fmla="*/ 131885 w 219507"/>
                  <a:gd name="connsiteY6" fmla="*/ 370855 h 419634"/>
                  <a:gd name="connsiteX7" fmla="*/ 0 w 219507"/>
                  <a:gd name="connsiteY7" fmla="*/ 419635 h 419634"/>
                  <a:gd name="connsiteX8" fmla="*/ 0 w 219507"/>
                  <a:gd name="connsiteY8" fmla="*/ 56500 h 419634"/>
                  <a:gd name="connsiteX9" fmla="*/ 136402 w 219507"/>
                  <a:gd name="connsiteY9" fmla="*/ 3204 h 419634"/>
                  <a:gd name="connsiteX10" fmla="*/ 219507 w 219507"/>
                  <a:gd name="connsiteY10" fmla="*/ 2300 h 419634"/>
                  <a:gd name="connsiteX11" fmla="*/ 219507 w 219507"/>
                  <a:gd name="connsiteY11" fmla="*/ 189288 h 419634"/>
                  <a:gd name="connsiteX12" fmla="*/ 198731 w 219507"/>
                  <a:gd name="connsiteY12" fmla="*/ 172124 h 419634"/>
                  <a:gd name="connsiteX13" fmla="*/ 187891 w 219507"/>
                  <a:gd name="connsiteY13" fmla="*/ 168511 h 4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507" h="419634">
                    <a:moveTo>
                      <a:pt x="187891" y="168511"/>
                    </a:moveTo>
                    <a:cubicBezTo>
                      <a:pt x="184278" y="169415"/>
                      <a:pt x="181568" y="171221"/>
                      <a:pt x="179761" y="174835"/>
                    </a:cubicBezTo>
                    <a:cubicBezTo>
                      <a:pt x="178858" y="176641"/>
                      <a:pt x="152661" y="229034"/>
                      <a:pt x="193311" y="282330"/>
                    </a:cubicBezTo>
                    <a:cubicBezTo>
                      <a:pt x="194214" y="283233"/>
                      <a:pt x="194214" y="283233"/>
                      <a:pt x="195117" y="284136"/>
                    </a:cubicBezTo>
                    <a:lnTo>
                      <a:pt x="219507" y="306719"/>
                    </a:lnTo>
                    <a:lnTo>
                      <a:pt x="219507" y="369049"/>
                    </a:lnTo>
                    <a:cubicBezTo>
                      <a:pt x="190601" y="366338"/>
                      <a:pt x="160791" y="366338"/>
                      <a:pt x="131885" y="370855"/>
                    </a:cubicBezTo>
                    <a:cubicBezTo>
                      <a:pt x="85816" y="378082"/>
                      <a:pt x="39746" y="394341"/>
                      <a:pt x="0" y="419635"/>
                    </a:cubicBezTo>
                    <a:lnTo>
                      <a:pt x="0" y="56500"/>
                    </a:lnTo>
                    <a:cubicBezTo>
                      <a:pt x="40649" y="28496"/>
                      <a:pt x="87622" y="9526"/>
                      <a:pt x="136402" y="3204"/>
                    </a:cubicBezTo>
                    <a:cubicBezTo>
                      <a:pt x="164405" y="-410"/>
                      <a:pt x="192407" y="-1313"/>
                      <a:pt x="219507" y="2300"/>
                    </a:cubicBezTo>
                    <a:lnTo>
                      <a:pt x="219507" y="189288"/>
                    </a:lnTo>
                    <a:lnTo>
                      <a:pt x="198731" y="172124"/>
                    </a:lnTo>
                    <a:cubicBezTo>
                      <a:pt x="195117" y="168511"/>
                      <a:pt x="191504" y="167608"/>
                      <a:pt x="187891" y="168511"/>
                    </a:cubicBezTo>
                    <a:close/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">
              <a:extLst>
                <a:ext uri="{FF2B5EF4-FFF2-40B4-BE49-F238E27FC236}">
                  <a16:creationId xmlns:a16="http://schemas.microsoft.com/office/drawing/2014/main" id="{D55A5758-B3A5-4FC3-B2FA-B7551C496404}"/>
                </a:ext>
              </a:extLst>
            </p:cNvPr>
            <p:cNvGrpSpPr/>
            <p:nvPr/>
          </p:nvGrpSpPr>
          <p:grpSpPr>
            <a:xfrm>
              <a:off x="5700273" y="5386353"/>
              <a:ext cx="766016" cy="767823"/>
              <a:chOff x="5700273" y="5386353"/>
              <a:chExt cx="766016" cy="767823"/>
            </a:xfrm>
            <a:solidFill>
              <a:srgbClr val="000000"/>
            </a:solidFill>
          </p:grpSpPr>
          <p:sp>
            <p:nvSpPr>
              <p:cNvPr id="39" name="Freeform 338">
                <a:extLst>
                  <a:ext uri="{FF2B5EF4-FFF2-40B4-BE49-F238E27FC236}">
                    <a16:creationId xmlns:a16="http://schemas.microsoft.com/office/drawing/2014/main" id="{4C78A068-5204-44A3-9569-10442962A492}"/>
                  </a:ext>
                </a:extLst>
              </p:cNvPr>
              <p:cNvSpPr/>
              <p:nvPr/>
            </p:nvSpPr>
            <p:spPr>
              <a:xfrm>
                <a:off x="5876421" y="5437842"/>
                <a:ext cx="25293" cy="18969"/>
              </a:xfrm>
              <a:custGeom>
                <a:avLst/>
                <a:gdLst>
                  <a:gd name="connsiteX0" fmla="*/ 0 w 25293"/>
                  <a:gd name="connsiteY0" fmla="*/ 0 h 18969"/>
                  <a:gd name="connsiteX1" fmla="*/ 25293 w 25293"/>
                  <a:gd name="connsiteY1" fmla="*/ 0 h 18969"/>
                  <a:gd name="connsiteX2" fmla="*/ 25293 w 25293"/>
                  <a:gd name="connsiteY2" fmla="*/ 18970 h 18969"/>
                  <a:gd name="connsiteX3" fmla="*/ 0 w 25293"/>
                  <a:gd name="connsiteY3" fmla="*/ 18970 h 1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93" h="18969">
                    <a:moveTo>
                      <a:pt x="0" y="0"/>
                    </a:moveTo>
                    <a:lnTo>
                      <a:pt x="25293" y="0"/>
                    </a:lnTo>
                    <a:lnTo>
                      <a:pt x="25293" y="18970"/>
                    </a:lnTo>
                    <a:lnTo>
                      <a:pt x="0" y="18970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39">
                <a:extLst>
                  <a:ext uri="{FF2B5EF4-FFF2-40B4-BE49-F238E27FC236}">
                    <a16:creationId xmlns:a16="http://schemas.microsoft.com/office/drawing/2014/main" id="{FBA0F6DA-A93F-4B5E-892D-44DE8F6EAEC4}"/>
                  </a:ext>
                </a:extLst>
              </p:cNvPr>
              <p:cNvSpPr/>
              <p:nvPr/>
            </p:nvSpPr>
            <p:spPr>
              <a:xfrm>
                <a:off x="6258526" y="5638380"/>
                <a:ext cx="25293" cy="25293"/>
              </a:xfrm>
              <a:custGeom>
                <a:avLst/>
                <a:gdLst>
                  <a:gd name="connsiteX0" fmla="*/ 0 w 25293"/>
                  <a:gd name="connsiteY0" fmla="*/ 0 h 25293"/>
                  <a:gd name="connsiteX1" fmla="*/ 25293 w 25293"/>
                  <a:gd name="connsiteY1" fmla="*/ 0 h 25293"/>
                  <a:gd name="connsiteX2" fmla="*/ 25293 w 25293"/>
                  <a:gd name="connsiteY2" fmla="*/ 25293 h 25293"/>
                  <a:gd name="connsiteX3" fmla="*/ 0 w 25293"/>
                  <a:gd name="connsiteY3" fmla="*/ 25293 h 2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93" h="25293">
                    <a:moveTo>
                      <a:pt x="0" y="0"/>
                    </a:moveTo>
                    <a:lnTo>
                      <a:pt x="25293" y="0"/>
                    </a:lnTo>
                    <a:lnTo>
                      <a:pt x="25293" y="25293"/>
                    </a:lnTo>
                    <a:lnTo>
                      <a:pt x="0" y="25293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340">
                <a:extLst>
                  <a:ext uri="{FF2B5EF4-FFF2-40B4-BE49-F238E27FC236}">
                    <a16:creationId xmlns:a16="http://schemas.microsoft.com/office/drawing/2014/main" id="{A5C991EB-9F3F-44A9-9D84-5D2424653910}"/>
                  </a:ext>
                </a:extLst>
              </p:cNvPr>
              <p:cNvSpPr/>
              <p:nvPr/>
            </p:nvSpPr>
            <p:spPr>
              <a:xfrm>
                <a:off x="6334405" y="5437842"/>
                <a:ext cx="18969" cy="18969"/>
              </a:xfrm>
              <a:custGeom>
                <a:avLst/>
                <a:gdLst>
                  <a:gd name="connsiteX0" fmla="*/ 0 w 18969"/>
                  <a:gd name="connsiteY0" fmla="*/ 0 h 18969"/>
                  <a:gd name="connsiteX1" fmla="*/ 18970 w 18969"/>
                  <a:gd name="connsiteY1" fmla="*/ 0 h 18969"/>
                  <a:gd name="connsiteX2" fmla="*/ 18970 w 18969"/>
                  <a:gd name="connsiteY2" fmla="*/ 18970 h 18969"/>
                  <a:gd name="connsiteX3" fmla="*/ 0 w 18969"/>
                  <a:gd name="connsiteY3" fmla="*/ 18970 h 1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69" h="18969">
                    <a:moveTo>
                      <a:pt x="0" y="0"/>
                    </a:moveTo>
                    <a:lnTo>
                      <a:pt x="18970" y="0"/>
                    </a:lnTo>
                    <a:lnTo>
                      <a:pt x="18970" y="18970"/>
                    </a:lnTo>
                    <a:lnTo>
                      <a:pt x="0" y="18970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341">
                <a:extLst>
                  <a:ext uri="{FF2B5EF4-FFF2-40B4-BE49-F238E27FC236}">
                    <a16:creationId xmlns:a16="http://schemas.microsoft.com/office/drawing/2014/main" id="{8589C546-00AD-4CDE-ADCD-1C0FA2175BAF}"/>
                  </a:ext>
                </a:extLst>
              </p:cNvPr>
              <p:cNvSpPr/>
              <p:nvPr/>
            </p:nvSpPr>
            <p:spPr>
              <a:xfrm>
                <a:off x="5700273" y="5669996"/>
                <a:ext cx="18969" cy="25293"/>
              </a:xfrm>
              <a:custGeom>
                <a:avLst/>
                <a:gdLst>
                  <a:gd name="connsiteX0" fmla="*/ 0 w 18969"/>
                  <a:gd name="connsiteY0" fmla="*/ 0 h 25293"/>
                  <a:gd name="connsiteX1" fmla="*/ 18970 w 18969"/>
                  <a:gd name="connsiteY1" fmla="*/ 0 h 25293"/>
                  <a:gd name="connsiteX2" fmla="*/ 18970 w 18969"/>
                  <a:gd name="connsiteY2" fmla="*/ 25293 h 25293"/>
                  <a:gd name="connsiteX3" fmla="*/ 0 w 18969"/>
                  <a:gd name="connsiteY3" fmla="*/ 25293 h 2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69" h="25293">
                    <a:moveTo>
                      <a:pt x="0" y="0"/>
                    </a:moveTo>
                    <a:lnTo>
                      <a:pt x="18970" y="0"/>
                    </a:lnTo>
                    <a:lnTo>
                      <a:pt x="18970" y="25293"/>
                    </a:lnTo>
                    <a:lnTo>
                      <a:pt x="0" y="25293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342">
                <a:extLst>
                  <a:ext uri="{FF2B5EF4-FFF2-40B4-BE49-F238E27FC236}">
                    <a16:creationId xmlns:a16="http://schemas.microsoft.com/office/drawing/2014/main" id="{B7175921-A5AD-4C9B-9C51-7C1DBCA8853C}"/>
                  </a:ext>
                </a:extLst>
              </p:cNvPr>
              <p:cNvSpPr/>
              <p:nvPr/>
            </p:nvSpPr>
            <p:spPr>
              <a:xfrm>
                <a:off x="6045342" y="6083717"/>
                <a:ext cx="25293" cy="18969"/>
              </a:xfrm>
              <a:custGeom>
                <a:avLst/>
                <a:gdLst>
                  <a:gd name="connsiteX0" fmla="*/ 0 w 25293"/>
                  <a:gd name="connsiteY0" fmla="*/ 0 h 18969"/>
                  <a:gd name="connsiteX1" fmla="*/ 25293 w 25293"/>
                  <a:gd name="connsiteY1" fmla="*/ 0 h 18969"/>
                  <a:gd name="connsiteX2" fmla="*/ 25293 w 25293"/>
                  <a:gd name="connsiteY2" fmla="*/ 18970 h 18969"/>
                  <a:gd name="connsiteX3" fmla="*/ 0 w 25293"/>
                  <a:gd name="connsiteY3" fmla="*/ 18970 h 1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93" h="18969">
                    <a:moveTo>
                      <a:pt x="0" y="0"/>
                    </a:moveTo>
                    <a:lnTo>
                      <a:pt x="25293" y="0"/>
                    </a:lnTo>
                    <a:lnTo>
                      <a:pt x="25293" y="18970"/>
                    </a:lnTo>
                    <a:lnTo>
                      <a:pt x="0" y="18970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343">
                <a:extLst>
                  <a:ext uri="{FF2B5EF4-FFF2-40B4-BE49-F238E27FC236}">
                    <a16:creationId xmlns:a16="http://schemas.microsoft.com/office/drawing/2014/main" id="{38F48F22-761D-4821-BFEE-070455AC73CE}"/>
                  </a:ext>
                </a:extLst>
              </p:cNvPr>
              <p:cNvSpPr/>
              <p:nvPr/>
            </p:nvSpPr>
            <p:spPr>
              <a:xfrm>
                <a:off x="5926103" y="5996095"/>
                <a:ext cx="81329" cy="88524"/>
              </a:xfrm>
              <a:custGeom>
                <a:avLst/>
                <a:gdLst>
                  <a:gd name="connsiteX0" fmla="*/ 40649 w 81329"/>
                  <a:gd name="connsiteY0" fmla="*/ 62328 h 88524"/>
                  <a:gd name="connsiteX1" fmla="*/ 23486 w 81329"/>
                  <a:gd name="connsiteY1" fmla="*/ 43359 h 88524"/>
                  <a:gd name="connsiteX2" fmla="*/ 40649 w 81329"/>
                  <a:gd name="connsiteY2" fmla="*/ 24389 h 88524"/>
                  <a:gd name="connsiteX3" fmla="*/ 57813 w 81329"/>
                  <a:gd name="connsiteY3" fmla="*/ 43359 h 88524"/>
                  <a:gd name="connsiteX4" fmla="*/ 40649 w 81329"/>
                  <a:gd name="connsiteY4" fmla="*/ 62328 h 88524"/>
                  <a:gd name="connsiteX5" fmla="*/ 40649 w 81329"/>
                  <a:gd name="connsiteY5" fmla="*/ 0 h 88524"/>
                  <a:gd name="connsiteX6" fmla="*/ 0 w 81329"/>
                  <a:gd name="connsiteY6" fmla="*/ 44262 h 88524"/>
                  <a:gd name="connsiteX7" fmla="*/ 40649 w 81329"/>
                  <a:gd name="connsiteY7" fmla="*/ 88525 h 88524"/>
                  <a:gd name="connsiteX8" fmla="*/ 81299 w 81329"/>
                  <a:gd name="connsiteY8" fmla="*/ 44262 h 88524"/>
                  <a:gd name="connsiteX9" fmla="*/ 40649 w 81329"/>
                  <a:gd name="connsiteY9" fmla="*/ 0 h 8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329" h="88524">
                    <a:moveTo>
                      <a:pt x="40649" y="62328"/>
                    </a:moveTo>
                    <a:cubicBezTo>
                      <a:pt x="30713" y="62328"/>
                      <a:pt x="23486" y="54199"/>
                      <a:pt x="23486" y="43359"/>
                    </a:cubicBezTo>
                    <a:cubicBezTo>
                      <a:pt x="23486" y="32519"/>
                      <a:pt x="31616" y="24389"/>
                      <a:pt x="40649" y="24389"/>
                    </a:cubicBezTo>
                    <a:cubicBezTo>
                      <a:pt x="49683" y="24389"/>
                      <a:pt x="57813" y="32519"/>
                      <a:pt x="57813" y="43359"/>
                    </a:cubicBezTo>
                    <a:cubicBezTo>
                      <a:pt x="57813" y="54199"/>
                      <a:pt x="50586" y="62328"/>
                      <a:pt x="40649" y="62328"/>
                    </a:cubicBezTo>
                    <a:close/>
                    <a:moveTo>
                      <a:pt x="40649" y="0"/>
                    </a:moveTo>
                    <a:cubicBezTo>
                      <a:pt x="18066" y="0"/>
                      <a:pt x="0" y="19873"/>
                      <a:pt x="0" y="44262"/>
                    </a:cubicBezTo>
                    <a:cubicBezTo>
                      <a:pt x="0" y="68652"/>
                      <a:pt x="18066" y="88525"/>
                      <a:pt x="40649" y="88525"/>
                    </a:cubicBezTo>
                    <a:cubicBezTo>
                      <a:pt x="63233" y="88525"/>
                      <a:pt x="81299" y="68652"/>
                      <a:pt x="81299" y="44262"/>
                    </a:cubicBezTo>
                    <a:cubicBezTo>
                      <a:pt x="82202" y="19873"/>
                      <a:pt x="63233" y="0"/>
                      <a:pt x="40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344">
                <a:extLst>
                  <a:ext uri="{FF2B5EF4-FFF2-40B4-BE49-F238E27FC236}">
                    <a16:creationId xmlns:a16="http://schemas.microsoft.com/office/drawing/2014/main" id="{DD6B6DA2-2C5D-495D-AA50-64C902D954CB}"/>
                  </a:ext>
                </a:extLst>
              </p:cNvPr>
              <p:cNvSpPr/>
              <p:nvPr/>
            </p:nvSpPr>
            <p:spPr>
              <a:xfrm>
                <a:off x="5731889" y="5412549"/>
                <a:ext cx="88525" cy="81298"/>
              </a:xfrm>
              <a:custGeom>
                <a:avLst/>
                <a:gdLst>
                  <a:gd name="connsiteX0" fmla="*/ 44263 w 88525"/>
                  <a:gd name="connsiteY0" fmla="*/ 23486 h 81298"/>
                  <a:gd name="connsiteX1" fmla="*/ 63233 w 88525"/>
                  <a:gd name="connsiteY1" fmla="*/ 40649 h 81298"/>
                  <a:gd name="connsiteX2" fmla="*/ 44263 w 88525"/>
                  <a:gd name="connsiteY2" fmla="*/ 57812 h 81298"/>
                  <a:gd name="connsiteX3" fmla="*/ 25293 w 88525"/>
                  <a:gd name="connsiteY3" fmla="*/ 40649 h 81298"/>
                  <a:gd name="connsiteX4" fmla="*/ 44263 w 88525"/>
                  <a:gd name="connsiteY4" fmla="*/ 23486 h 81298"/>
                  <a:gd name="connsiteX5" fmla="*/ 44263 w 88525"/>
                  <a:gd name="connsiteY5" fmla="*/ 81299 h 81298"/>
                  <a:gd name="connsiteX6" fmla="*/ 88525 w 88525"/>
                  <a:gd name="connsiteY6" fmla="*/ 40649 h 81298"/>
                  <a:gd name="connsiteX7" fmla="*/ 44263 w 88525"/>
                  <a:gd name="connsiteY7" fmla="*/ 0 h 81298"/>
                  <a:gd name="connsiteX8" fmla="*/ 0 w 88525"/>
                  <a:gd name="connsiteY8" fmla="*/ 40649 h 81298"/>
                  <a:gd name="connsiteX9" fmla="*/ 44263 w 88525"/>
                  <a:gd name="connsiteY9" fmla="*/ 81299 h 8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25" h="81298">
                    <a:moveTo>
                      <a:pt x="44263" y="23486"/>
                    </a:moveTo>
                    <a:cubicBezTo>
                      <a:pt x="54199" y="23486"/>
                      <a:pt x="63233" y="31616"/>
                      <a:pt x="63233" y="40649"/>
                    </a:cubicBezTo>
                    <a:cubicBezTo>
                      <a:pt x="63233" y="49683"/>
                      <a:pt x="55103" y="57812"/>
                      <a:pt x="44263" y="57812"/>
                    </a:cubicBezTo>
                    <a:cubicBezTo>
                      <a:pt x="33423" y="57812"/>
                      <a:pt x="25293" y="49683"/>
                      <a:pt x="25293" y="40649"/>
                    </a:cubicBezTo>
                    <a:cubicBezTo>
                      <a:pt x="25293" y="31616"/>
                      <a:pt x="33423" y="23486"/>
                      <a:pt x="44263" y="23486"/>
                    </a:cubicBezTo>
                    <a:close/>
                    <a:moveTo>
                      <a:pt x="44263" y="81299"/>
                    </a:moveTo>
                    <a:cubicBezTo>
                      <a:pt x="68652" y="81299"/>
                      <a:pt x="88525" y="63233"/>
                      <a:pt x="88525" y="40649"/>
                    </a:cubicBezTo>
                    <a:cubicBezTo>
                      <a:pt x="88525" y="18066"/>
                      <a:pt x="68652" y="0"/>
                      <a:pt x="44263" y="0"/>
                    </a:cubicBezTo>
                    <a:cubicBezTo>
                      <a:pt x="19873" y="0"/>
                      <a:pt x="0" y="18066"/>
                      <a:pt x="0" y="40649"/>
                    </a:cubicBezTo>
                    <a:cubicBezTo>
                      <a:pt x="0" y="63233"/>
                      <a:pt x="19873" y="81299"/>
                      <a:pt x="44263" y="812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345">
                <a:extLst>
                  <a:ext uri="{FF2B5EF4-FFF2-40B4-BE49-F238E27FC236}">
                    <a16:creationId xmlns:a16="http://schemas.microsoft.com/office/drawing/2014/main" id="{F3FADBA3-33E7-47CD-83A3-45CFC8AD38FE}"/>
                  </a:ext>
                </a:extLst>
              </p:cNvPr>
              <p:cNvSpPr/>
              <p:nvPr/>
            </p:nvSpPr>
            <p:spPr>
              <a:xfrm>
                <a:off x="6020049" y="5386353"/>
                <a:ext cx="146338" cy="146338"/>
              </a:xfrm>
              <a:custGeom>
                <a:avLst/>
                <a:gdLst>
                  <a:gd name="connsiteX0" fmla="*/ 56909 w 146338"/>
                  <a:gd name="connsiteY0" fmla="*/ 62329 h 146338"/>
                  <a:gd name="connsiteX1" fmla="*/ 61426 w 146338"/>
                  <a:gd name="connsiteY1" fmla="*/ 57813 h 146338"/>
                  <a:gd name="connsiteX2" fmla="*/ 72266 w 146338"/>
                  <a:gd name="connsiteY2" fmla="*/ 37940 h 146338"/>
                  <a:gd name="connsiteX3" fmla="*/ 83106 w 146338"/>
                  <a:gd name="connsiteY3" fmla="*/ 57813 h 146338"/>
                  <a:gd name="connsiteX4" fmla="*/ 87622 w 146338"/>
                  <a:gd name="connsiteY4" fmla="*/ 62329 h 146338"/>
                  <a:gd name="connsiteX5" fmla="*/ 107495 w 146338"/>
                  <a:gd name="connsiteY5" fmla="*/ 73169 h 146338"/>
                  <a:gd name="connsiteX6" fmla="*/ 87622 w 146338"/>
                  <a:gd name="connsiteY6" fmla="*/ 84009 h 146338"/>
                  <a:gd name="connsiteX7" fmla="*/ 83106 w 146338"/>
                  <a:gd name="connsiteY7" fmla="*/ 88525 h 146338"/>
                  <a:gd name="connsiteX8" fmla="*/ 72266 w 146338"/>
                  <a:gd name="connsiteY8" fmla="*/ 108399 h 146338"/>
                  <a:gd name="connsiteX9" fmla="*/ 61426 w 146338"/>
                  <a:gd name="connsiteY9" fmla="*/ 88525 h 146338"/>
                  <a:gd name="connsiteX10" fmla="*/ 56909 w 146338"/>
                  <a:gd name="connsiteY10" fmla="*/ 84009 h 146338"/>
                  <a:gd name="connsiteX11" fmla="*/ 37036 w 146338"/>
                  <a:gd name="connsiteY11" fmla="*/ 73169 h 146338"/>
                  <a:gd name="connsiteX12" fmla="*/ 56909 w 146338"/>
                  <a:gd name="connsiteY12" fmla="*/ 62329 h 146338"/>
                  <a:gd name="connsiteX13" fmla="*/ 6323 w 146338"/>
                  <a:gd name="connsiteY13" fmla="*/ 84009 h 146338"/>
                  <a:gd name="connsiteX14" fmla="*/ 42456 w 146338"/>
                  <a:gd name="connsiteY14" fmla="*/ 103882 h 146338"/>
                  <a:gd name="connsiteX15" fmla="*/ 62329 w 146338"/>
                  <a:gd name="connsiteY15" fmla="*/ 140015 h 146338"/>
                  <a:gd name="connsiteX16" fmla="*/ 73169 w 146338"/>
                  <a:gd name="connsiteY16" fmla="*/ 146338 h 146338"/>
                  <a:gd name="connsiteX17" fmla="*/ 84009 w 146338"/>
                  <a:gd name="connsiteY17" fmla="*/ 140015 h 146338"/>
                  <a:gd name="connsiteX18" fmla="*/ 103882 w 146338"/>
                  <a:gd name="connsiteY18" fmla="*/ 103882 h 146338"/>
                  <a:gd name="connsiteX19" fmla="*/ 140015 w 146338"/>
                  <a:gd name="connsiteY19" fmla="*/ 84009 h 146338"/>
                  <a:gd name="connsiteX20" fmla="*/ 146338 w 146338"/>
                  <a:gd name="connsiteY20" fmla="*/ 73169 h 146338"/>
                  <a:gd name="connsiteX21" fmla="*/ 140015 w 146338"/>
                  <a:gd name="connsiteY21" fmla="*/ 62329 h 146338"/>
                  <a:gd name="connsiteX22" fmla="*/ 103882 w 146338"/>
                  <a:gd name="connsiteY22" fmla="*/ 42456 h 146338"/>
                  <a:gd name="connsiteX23" fmla="*/ 84009 w 146338"/>
                  <a:gd name="connsiteY23" fmla="*/ 6323 h 146338"/>
                  <a:gd name="connsiteX24" fmla="*/ 73169 w 146338"/>
                  <a:gd name="connsiteY24" fmla="*/ 0 h 146338"/>
                  <a:gd name="connsiteX25" fmla="*/ 62329 w 146338"/>
                  <a:gd name="connsiteY25" fmla="*/ 6323 h 146338"/>
                  <a:gd name="connsiteX26" fmla="*/ 42456 w 146338"/>
                  <a:gd name="connsiteY26" fmla="*/ 42456 h 146338"/>
                  <a:gd name="connsiteX27" fmla="*/ 6323 w 146338"/>
                  <a:gd name="connsiteY27" fmla="*/ 62329 h 146338"/>
                  <a:gd name="connsiteX28" fmla="*/ 0 w 146338"/>
                  <a:gd name="connsiteY28" fmla="*/ 73169 h 146338"/>
                  <a:gd name="connsiteX29" fmla="*/ 6323 w 146338"/>
                  <a:gd name="connsiteY29" fmla="*/ 84009 h 14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6338" h="146338">
                    <a:moveTo>
                      <a:pt x="56909" y="62329"/>
                    </a:moveTo>
                    <a:cubicBezTo>
                      <a:pt x="58716" y="61426"/>
                      <a:pt x="60523" y="59620"/>
                      <a:pt x="61426" y="57813"/>
                    </a:cubicBezTo>
                    <a:lnTo>
                      <a:pt x="72266" y="37940"/>
                    </a:lnTo>
                    <a:lnTo>
                      <a:pt x="83106" y="57813"/>
                    </a:lnTo>
                    <a:cubicBezTo>
                      <a:pt x="84009" y="59620"/>
                      <a:pt x="85816" y="61426"/>
                      <a:pt x="87622" y="62329"/>
                    </a:cubicBezTo>
                    <a:lnTo>
                      <a:pt x="107495" y="73169"/>
                    </a:lnTo>
                    <a:lnTo>
                      <a:pt x="87622" y="84009"/>
                    </a:lnTo>
                    <a:cubicBezTo>
                      <a:pt x="85816" y="84912"/>
                      <a:pt x="84009" y="86719"/>
                      <a:pt x="83106" y="88525"/>
                    </a:cubicBezTo>
                    <a:lnTo>
                      <a:pt x="72266" y="108399"/>
                    </a:lnTo>
                    <a:lnTo>
                      <a:pt x="61426" y="88525"/>
                    </a:lnTo>
                    <a:cubicBezTo>
                      <a:pt x="60523" y="86719"/>
                      <a:pt x="58716" y="84912"/>
                      <a:pt x="56909" y="84009"/>
                    </a:cubicBezTo>
                    <a:lnTo>
                      <a:pt x="37036" y="73169"/>
                    </a:lnTo>
                    <a:lnTo>
                      <a:pt x="56909" y="62329"/>
                    </a:lnTo>
                    <a:close/>
                    <a:moveTo>
                      <a:pt x="6323" y="84009"/>
                    </a:moveTo>
                    <a:lnTo>
                      <a:pt x="42456" y="103882"/>
                    </a:lnTo>
                    <a:lnTo>
                      <a:pt x="62329" y="140015"/>
                    </a:lnTo>
                    <a:cubicBezTo>
                      <a:pt x="64136" y="143628"/>
                      <a:pt x="68652" y="146338"/>
                      <a:pt x="73169" y="146338"/>
                    </a:cubicBezTo>
                    <a:cubicBezTo>
                      <a:pt x="77686" y="146338"/>
                      <a:pt x="81299" y="143628"/>
                      <a:pt x="84009" y="140015"/>
                    </a:cubicBezTo>
                    <a:lnTo>
                      <a:pt x="103882" y="103882"/>
                    </a:lnTo>
                    <a:lnTo>
                      <a:pt x="140015" y="84009"/>
                    </a:lnTo>
                    <a:cubicBezTo>
                      <a:pt x="143628" y="82203"/>
                      <a:pt x="146338" y="77686"/>
                      <a:pt x="146338" y="73169"/>
                    </a:cubicBezTo>
                    <a:cubicBezTo>
                      <a:pt x="146338" y="68653"/>
                      <a:pt x="143628" y="65039"/>
                      <a:pt x="140015" y="62329"/>
                    </a:cubicBezTo>
                    <a:lnTo>
                      <a:pt x="103882" y="42456"/>
                    </a:lnTo>
                    <a:lnTo>
                      <a:pt x="84009" y="6323"/>
                    </a:lnTo>
                    <a:cubicBezTo>
                      <a:pt x="82202" y="2710"/>
                      <a:pt x="77686" y="0"/>
                      <a:pt x="73169" y="0"/>
                    </a:cubicBezTo>
                    <a:cubicBezTo>
                      <a:pt x="68652" y="0"/>
                      <a:pt x="65039" y="2710"/>
                      <a:pt x="62329" y="6323"/>
                    </a:cubicBezTo>
                    <a:lnTo>
                      <a:pt x="42456" y="42456"/>
                    </a:lnTo>
                    <a:lnTo>
                      <a:pt x="6323" y="62329"/>
                    </a:lnTo>
                    <a:cubicBezTo>
                      <a:pt x="2710" y="64136"/>
                      <a:pt x="0" y="68653"/>
                      <a:pt x="0" y="73169"/>
                    </a:cubicBezTo>
                    <a:cubicBezTo>
                      <a:pt x="903" y="77686"/>
                      <a:pt x="2710" y="82203"/>
                      <a:pt x="6323" y="840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346">
                <a:extLst>
                  <a:ext uri="{FF2B5EF4-FFF2-40B4-BE49-F238E27FC236}">
                    <a16:creationId xmlns:a16="http://schemas.microsoft.com/office/drawing/2014/main" id="{2D21A60A-4170-4E30-828B-AF197B205870}"/>
                  </a:ext>
                </a:extLst>
              </p:cNvPr>
              <p:cNvSpPr/>
              <p:nvPr/>
            </p:nvSpPr>
            <p:spPr>
              <a:xfrm>
                <a:off x="6137480" y="6007838"/>
                <a:ext cx="146338" cy="146338"/>
              </a:xfrm>
              <a:custGeom>
                <a:avLst/>
                <a:gdLst>
                  <a:gd name="connsiteX0" fmla="*/ 89429 w 146338"/>
                  <a:gd name="connsiteY0" fmla="*/ 83106 h 146338"/>
                  <a:gd name="connsiteX1" fmla="*/ 84912 w 146338"/>
                  <a:gd name="connsiteY1" fmla="*/ 87623 h 146338"/>
                  <a:gd name="connsiteX2" fmla="*/ 74072 w 146338"/>
                  <a:gd name="connsiteY2" fmla="*/ 107495 h 146338"/>
                  <a:gd name="connsiteX3" fmla="*/ 63233 w 146338"/>
                  <a:gd name="connsiteY3" fmla="*/ 87623 h 146338"/>
                  <a:gd name="connsiteX4" fmla="*/ 58716 w 146338"/>
                  <a:gd name="connsiteY4" fmla="*/ 83106 h 146338"/>
                  <a:gd name="connsiteX5" fmla="*/ 38843 w 146338"/>
                  <a:gd name="connsiteY5" fmla="*/ 72266 h 146338"/>
                  <a:gd name="connsiteX6" fmla="*/ 58716 w 146338"/>
                  <a:gd name="connsiteY6" fmla="*/ 61426 h 146338"/>
                  <a:gd name="connsiteX7" fmla="*/ 63233 w 146338"/>
                  <a:gd name="connsiteY7" fmla="*/ 56910 h 146338"/>
                  <a:gd name="connsiteX8" fmla="*/ 74072 w 146338"/>
                  <a:gd name="connsiteY8" fmla="*/ 37036 h 146338"/>
                  <a:gd name="connsiteX9" fmla="*/ 84912 w 146338"/>
                  <a:gd name="connsiteY9" fmla="*/ 56910 h 146338"/>
                  <a:gd name="connsiteX10" fmla="*/ 89429 w 146338"/>
                  <a:gd name="connsiteY10" fmla="*/ 61426 h 146338"/>
                  <a:gd name="connsiteX11" fmla="*/ 109302 w 146338"/>
                  <a:gd name="connsiteY11" fmla="*/ 72266 h 146338"/>
                  <a:gd name="connsiteX12" fmla="*/ 89429 w 146338"/>
                  <a:gd name="connsiteY12" fmla="*/ 83106 h 146338"/>
                  <a:gd name="connsiteX13" fmla="*/ 140015 w 146338"/>
                  <a:gd name="connsiteY13" fmla="*/ 62329 h 146338"/>
                  <a:gd name="connsiteX14" fmla="*/ 103882 w 146338"/>
                  <a:gd name="connsiteY14" fmla="*/ 42457 h 146338"/>
                  <a:gd name="connsiteX15" fmla="*/ 84009 w 146338"/>
                  <a:gd name="connsiteY15" fmla="*/ 6324 h 146338"/>
                  <a:gd name="connsiteX16" fmla="*/ 73169 w 146338"/>
                  <a:gd name="connsiteY16" fmla="*/ 0 h 146338"/>
                  <a:gd name="connsiteX17" fmla="*/ 62329 w 146338"/>
                  <a:gd name="connsiteY17" fmla="*/ 6324 h 146338"/>
                  <a:gd name="connsiteX18" fmla="*/ 42456 w 146338"/>
                  <a:gd name="connsiteY18" fmla="*/ 42457 h 146338"/>
                  <a:gd name="connsiteX19" fmla="*/ 6323 w 146338"/>
                  <a:gd name="connsiteY19" fmla="*/ 62329 h 146338"/>
                  <a:gd name="connsiteX20" fmla="*/ 0 w 146338"/>
                  <a:gd name="connsiteY20" fmla="*/ 73169 h 146338"/>
                  <a:gd name="connsiteX21" fmla="*/ 6323 w 146338"/>
                  <a:gd name="connsiteY21" fmla="*/ 84009 h 146338"/>
                  <a:gd name="connsiteX22" fmla="*/ 42456 w 146338"/>
                  <a:gd name="connsiteY22" fmla="*/ 103882 h 146338"/>
                  <a:gd name="connsiteX23" fmla="*/ 62329 w 146338"/>
                  <a:gd name="connsiteY23" fmla="*/ 140015 h 146338"/>
                  <a:gd name="connsiteX24" fmla="*/ 73169 w 146338"/>
                  <a:gd name="connsiteY24" fmla="*/ 146339 h 146338"/>
                  <a:gd name="connsiteX25" fmla="*/ 84009 w 146338"/>
                  <a:gd name="connsiteY25" fmla="*/ 140015 h 146338"/>
                  <a:gd name="connsiteX26" fmla="*/ 103882 w 146338"/>
                  <a:gd name="connsiteY26" fmla="*/ 103882 h 146338"/>
                  <a:gd name="connsiteX27" fmla="*/ 140015 w 146338"/>
                  <a:gd name="connsiteY27" fmla="*/ 84009 h 146338"/>
                  <a:gd name="connsiteX28" fmla="*/ 146338 w 146338"/>
                  <a:gd name="connsiteY28" fmla="*/ 73169 h 146338"/>
                  <a:gd name="connsiteX29" fmla="*/ 140015 w 146338"/>
                  <a:gd name="connsiteY29" fmla="*/ 62329 h 14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6338" h="146338">
                    <a:moveTo>
                      <a:pt x="89429" y="83106"/>
                    </a:moveTo>
                    <a:cubicBezTo>
                      <a:pt x="87622" y="84009"/>
                      <a:pt x="85816" y="85816"/>
                      <a:pt x="84912" y="87623"/>
                    </a:cubicBezTo>
                    <a:lnTo>
                      <a:pt x="74072" y="107495"/>
                    </a:lnTo>
                    <a:lnTo>
                      <a:pt x="63233" y="87623"/>
                    </a:lnTo>
                    <a:cubicBezTo>
                      <a:pt x="62329" y="85816"/>
                      <a:pt x="60523" y="84009"/>
                      <a:pt x="58716" y="83106"/>
                    </a:cubicBezTo>
                    <a:lnTo>
                      <a:pt x="38843" y="72266"/>
                    </a:lnTo>
                    <a:lnTo>
                      <a:pt x="58716" y="61426"/>
                    </a:lnTo>
                    <a:cubicBezTo>
                      <a:pt x="60523" y="60523"/>
                      <a:pt x="62329" y="58716"/>
                      <a:pt x="63233" y="56910"/>
                    </a:cubicBezTo>
                    <a:lnTo>
                      <a:pt x="74072" y="37036"/>
                    </a:lnTo>
                    <a:lnTo>
                      <a:pt x="84912" y="56910"/>
                    </a:lnTo>
                    <a:cubicBezTo>
                      <a:pt x="85816" y="58716"/>
                      <a:pt x="87622" y="60523"/>
                      <a:pt x="89429" y="61426"/>
                    </a:cubicBezTo>
                    <a:lnTo>
                      <a:pt x="109302" y="72266"/>
                    </a:lnTo>
                    <a:lnTo>
                      <a:pt x="89429" y="83106"/>
                    </a:lnTo>
                    <a:close/>
                    <a:moveTo>
                      <a:pt x="140015" y="62329"/>
                    </a:moveTo>
                    <a:lnTo>
                      <a:pt x="103882" y="42457"/>
                    </a:lnTo>
                    <a:lnTo>
                      <a:pt x="84009" y="6324"/>
                    </a:lnTo>
                    <a:cubicBezTo>
                      <a:pt x="82202" y="2710"/>
                      <a:pt x="77686" y="0"/>
                      <a:pt x="73169" y="0"/>
                    </a:cubicBezTo>
                    <a:cubicBezTo>
                      <a:pt x="68652" y="0"/>
                      <a:pt x="65039" y="2710"/>
                      <a:pt x="62329" y="6324"/>
                    </a:cubicBezTo>
                    <a:lnTo>
                      <a:pt x="42456" y="42457"/>
                    </a:lnTo>
                    <a:lnTo>
                      <a:pt x="6323" y="62329"/>
                    </a:lnTo>
                    <a:cubicBezTo>
                      <a:pt x="2710" y="64136"/>
                      <a:pt x="0" y="68652"/>
                      <a:pt x="0" y="73169"/>
                    </a:cubicBezTo>
                    <a:cubicBezTo>
                      <a:pt x="0" y="77685"/>
                      <a:pt x="2710" y="81299"/>
                      <a:pt x="6323" y="84009"/>
                    </a:cubicBezTo>
                    <a:lnTo>
                      <a:pt x="42456" y="103882"/>
                    </a:lnTo>
                    <a:lnTo>
                      <a:pt x="62329" y="140015"/>
                    </a:lnTo>
                    <a:cubicBezTo>
                      <a:pt x="64136" y="143628"/>
                      <a:pt x="68652" y="146339"/>
                      <a:pt x="73169" y="146339"/>
                    </a:cubicBezTo>
                    <a:cubicBezTo>
                      <a:pt x="77686" y="146339"/>
                      <a:pt x="81299" y="143628"/>
                      <a:pt x="84009" y="140015"/>
                    </a:cubicBezTo>
                    <a:lnTo>
                      <a:pt x="103882" y="103882"/>
                    </a:lnTo>
                    <a:lnTo>
                      <a:pt x="140015" y="84009"/>
                    </a:lnTo>
                    <a:cubicBezTo>
                      <a:pt x="143628" y="82202"/>
                      <a:pt x="146338" y="77685"/>
                      <a:pt x="146338" y="73169"/>
                    </a:cubicBezTo>
                    <a:cubicBezTo>
                      <a:pt x="146338" y="68652"/>
                      <a:pt x="143628" y="64136"/>
                      <a:pt x="140015" y="62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347">
                <a:extLst>
                  <a:ext uri="{FF2B5EF4-FFF2-40B4-BE49-F238E27FC236}">
                    <a16:creationId xmlns:a16="http://schemas.microsoft.com/office/drawing/2014/main" id="{9A91C3A7-E0E9-4235-9BBC-E5B9F39E0373}"/>
                  </a:ext>
                </a:extLst>
              </p:cNvPr>
              <p:cNvSpPr/>
              <p:nvPr/>
            </p:nvSpPr>
            <p:spPr>
              <a:xfrm>
                <a:off x="5702983" y="5494074"/>
                <a:ext cx="763306" cy="658295"/>
              </a:xfrm>
              <a:custGeom>
                <a:avLst/>
                <a:gdLst>
                  <a:gd name="connsiteX0" fmla="*/ 537476 w 763306"/>
                  <a:gd name="connsiteY0" fmla="*/ 27778 h 658295"/>
                  <a:gd name="connsiteX1" fmla="*/ 619679 w 763306"/>
                  <a:gd name="connsiteY1" fmla="*/ 26874 h 658295"/>
                  <a:gd name="connsiteX2" fmla="*/ 619679 w 763306"/>
                  <a:gd name="connsiteY2" fmla="*/ 214765 h 658295"/>
                  <a:gd name="connsiteX3" fmla="*/ 598902 w 763306"/>
                  <a:gd name="connsiteY3" fmla="*/ 197602 h 658295"/>
                  <a:gd name="connsiteX4" fmla="*/ 588966 w 763306"/>
                  <a:gd name="connsiteY4" fmla="*/ 194892 h 658295"/>
                  <a:gd name="connsiteX5" fmla="*/ 580836 w 763306"/>
                  <a:gd name="connsiteY5" fmla="*/ 201215 h 658295"/>
                  <a:gd name="connsiteX6" fmla="*/ 594386 w 763306"/>
                  <a:gd name="connsiteY6" fmla="*/ 308711 h 658295"/>
                  <a:gd name="connsiteX7" fmla="*/ 595289 w 763306"/>
                  <a:gd name="connsiteY7" fmla="*/ 310517 h 658295"/>
                  <a:gd name="connsiteX8" fmla="*/ 619679 w 763306"/>
                  <a:gd name="connsiteY8" fmla="*/ 333100 h 658295"/>
                  <a:gd name="connsiteX9" fmla="*/ 619679 w 763306"/>
                  <a:gd name="connsiteY9" fmla="*/ 395429 h 658295"/>
                  <a:gd name="connsiteX10" fmla="*/ 533863 w 763306"/>
                  <a:gd name="connsiteY10" fmla="*/ 397235 h 658295"/>
                  <a:gd name="connsiteX11" fmla="*/ 404688 w 763306"/>
                  <a:gd name="connsiteY11" fmla="*/ 446015 h 658295"/>
                  <a:gd name="connsiteX12" fmla="*/ 404688 w 763306"/>
                  <a:gd name="connsiteY12" fmla="*/ 81977 h 658295"/>
                  <a:gd name="connsiteX13" fmla="*/ 654908 w 763306"/>
                  <a:gd name="connsiteY13" fmla="*/ 386396 h 658295"/>
                  <a:gd name="connsiteX14" fmla="*/ 643165 w 763306"/>
                  <a:gd name="connsiteY14" fmla="*/ 390913 h 658295"/>
                  <a:gd name="connsiteX15" fmla="*/ 643165 w 763306"/>
                  <a:gd name="connsiteY15" fmla="*/ 354780 h 658295"/>
                  <a:gd name="connsiteX16" fmla="*/ 654908 w 763306"/>
                  <a:gd name="connsiteY16" fmla="*/ 365619 h 658295"/>
                  <a:gd name="connsiteX17" fmla="*/ 654908 w 763306"/>
                  <a:gd name="connsiteY17" fmla="*/ 386396 h 658295"/>
                  <a:gd name="connsiteX18" fmla="*/ 426368 w 763306"/>
                  <a:gd name="connsiteY18" fmla="*/ 490278 h 658295"/>
                  <a:gd name="connsiteX19" fmla="*/ 416431 w 763306"/>
                  <a:gd name="connsiteY19" fmla="*/ 511055 h 658295"/>
                  <a:gd name="connsiteX20" fmla="*/ 416431 w 763306"/>
                  <a:gd name="connsiteY20" fmla="*/ 515571 h 658295"/>
                  <a:gd name="connsiteX21" fmla="*/ 368555 w 763306"/>
                  <a:gd name="connsiteY21" fmla="*/ 515571 h 658295"/>
                  <a:gd name="connsiteX22" fmla="*/ 368555 w 763306"/>
                  <a:gd name="connsiteY22" fmla="*/ 511958 h 658295"/>
                  <a:gd name="connsiteX23" fmla="*/ 354102 w 763306"/>
                  <a:gd name="connsiteY23" fmla="*/ 488472 h 658295"/>
                  <a:gd name="connsiteX24" fmla="*/ 154468 w 763306"/>
                  <a:gd name="connsiteY24" fmla="*/ 442401 h 658295"/>
                  <a:gd name="connsiteX25" fmla="*/ 146338 w 763306"/>
                  <a:gd name="connsiteY25" fmla="*/ 419818 h 658295"/>
                  <a:gd name="connsiteX26" fmla="*/ 269190 w 763306"/>
                  <a:gd name="connsiteY26" fmla="*/ 431562 h 658295"/>
                  <a:gd name="connsiteX27" fmla="*/ 385718 w 763306"/>
                  <a:gd name="connsiteY27" fmla="*/ 477631 h 658295"/>
                  <a:gd name="connsiteX28" fmla="*/ 392042 w 763306"/>
                  <a:gd name="connsiteY28" fmla="*/ 479439 h 658295"/>
                  <a:gd name="connsiteX29" fmla="*/ 398365 w 763306"/>
                  <a:gd name="connsiteY29" fmla="*/ 477631 h 658295"/>
                  <a:gd name="connsiteX30" fmla="*/ 399268 w 763306"/>
                  <a:gd name="connsiteY30" fmla="*/ 476728 h 658295"/>
                  <a:gd name="connsiteX31" fmla="*/ 537476 w 763306"/>
                  <a:gd name="connsiteY31" fmla="*/ 419818 h 658295"/>
                  <a:gd name="connsiteX32" fmla="*/ 614259 w 763306"/>
                  <a:gd name="connsiteY32" fmla="*/ 418012 h 658295"/>
                  <a:gd name="connsiteX33" fmla="*/ 605225 w 763306"/>
                  <a:gd name="connsiteY33" fmla="*/ 441498 h 658295"/>
                  <a:gd name="connsiteX34" fmla="*/ 426368 w 763306"/>
                  <a:gd name="connsiteY34" fmla="*/ 490278 h 658295"/>
                  <a:gd name="connsiteX35" fmla="*/ 104785 w 763306"/>
                  <a:gd name="connsiteY35" fmla="*/ 366523 h 658295"/>
                  <a:gd name="connsiteX36" fmla="*/ 117432 w 763306"/>
                  <a:gd name="connsiteY36" fmla="*/ 354780 h 658295"/>
                  <a:gd name="connsiteX37" fmla="*/ 117432 w 763306"/>
                  <a:gd name="connsiteY37" fmla="*/ 391816 h 658295"/>
                  <a:gd name="connsiteX38" fmla="*/ 104785 w 763306"/>
                  <a:gd name="connsiteY38" fmla="*/ 387299 h 658295"/>
                  <a:gd name="connsiteX39" fmla="*/ 104785 w 763306"/>
                  <a:gd name="connsiteY39" fmla="*/ 366523 h 658295"/>
                  <a:gd name="connsiteX40" fmla="*/ 165308 w 763306"/>
                  <a:gd name="connsiteY40" fmla="*/ 309614 h 658295"/>
                  <a:gd name="connsiteX41" fmla="*/ 166211 w 763306"/>
                  <a:gd name="connsiteY41" fmla="*/ 307807 h 658295"/>
                  <a:gd name="connsiteX42" fmla="*/ 179761 w 763306"/>
                  <a:gd name="connsiteY42" fmla="*/ 200312 h 658295"/>
                  <a:gd name="connsiteX43" fmla="*/ 171631 w 763306"/>
                  <a:gd name="connsiteY43" fmla="*/ 193988 h 658295"/>
                  <a:gd name="connsiteX44" fmla="*/ 161695 w 763306"/>
                  <a:gd name="connsiteY44" fmla="*/ 196698 h 658295"/>
                  <a:gd name="connsiteX45" fmla="*/ 141822 w 763306"/>
                  <a:gd name="connsiteY45" fmla="*/ 212959 h 658295"/>
                  <a:gd name="connsiteX46" fmla="*/ 141822 w 763306"/>
                  <a:gd name="connsiteY46" fmla="*/ 26874 h 658295"/>
                  <a:gd name="connsiteX47" fmla="*/ 270093 w 763306"/>
                  <a:gd name="connsiteY47" fmla="*/ 38617 h 658295"/>
                  <a:gd name="connsiteX48" fmla="*/ 380298 w 763306"/>
                  <a:gd name="connsiteY48" fmla="*/ 81977 h 658295"/>
                  <a:gd name="connsiteX49" fmla="*/ 380298 w 763306"/>
                  <a:gd name="connsiteY49" fmla="*/ 447822 h 658295"/>
                  <a:gd name="connsiteX50" fmla="*/ 275513 w 763306"/>
                  <a:gd name="connsiteY50" fmla="*/ 408979 h 658295"/>
                  <a:gd name="connsiteX51" fmla="*/ 140918 w 763306"/>
                  <a:gd name="connsiteY51" fmla="*/ 396332 h 658295"/>
                  <a:gd name="connsiteX52" fmla="*/ 140918 w 763306"/>
                  <a:gd name="connsiteY52" fmla="*/ 332197 h 658295"/>
                  <a:gd name="connsiteX53" fmla="*/ 165308 w 763306"/>
                  <a:gd name="connsiteY53" fmla="*/ 309614 h 658295"/>
                  <a:gd name="connsiteX54" fmla="*/ 82202 w 763306"/>
                  <a:gd name="connsiteY54" fmla="*/ 262641 h 658295"/>
                  <a:gd name="connsiteX55" fmla="*/ 46069 w 763306"/>
                  <a:gd name="connsiteY55" fmla="*/ 292450 h 658295"/>
                  <a:gd name="connsiteX56" fmla="*/ 82202 w 763306"/>
                  <a:gd name="connsiteY56" fmla="*/ 221088 h 658295"/>
                  <a:gd name="connsiteX57" fmla="*/ 82202 w 763306"/>
                  <a:gd name="connsiteY57" fmla="*/ 262641 h 658295"/>
                  <a:gd name="connsiteX58" fmla="*/ 117432 w 763306"/>
                  <a:gd name="connsiteY58" fmla="*/ 60297 h 658295"/>
                  <a:gd name="connsiteX59" fmla="*/ 117432 w 763306"/>
                  <a:gd name="connsiteY59" fmla="*/ 232831 h 658295"/>
                  <a:gd name="connsiteX60" fmla="*/ 105689 w 763306"/>
                  <a:gd name="connsiteY60" fmla="*/ 242768 h 658295"/>
                  <a:gd name="connsiteX61" fmla="*/ 105689 w 763306"/>
                  <a:gd name="connsiteY61" fmla="*/ 55781 h 658295"/>
                  <a:gd name="connsiteX62" fmla="*/ 117432 w 763306"/>
                  <a:gd name="connsiteY62" fmla="*/ 60297 h 658295"/>
                  <a:gd name="connsiteX63" fmla="*/ 654908 w 763306"/>
                  <a:gd name="connsiteY63" fmla="*/ 55781 h 658295"/>
                  <a:gd name="connsiteX64" fmla="*/ 654908 w 763306"/>
                  <a:gd name="connsiteY64" fmla="*/ 242768 h 658295"/>
                  <a:gd name="connsiteX65" fmla="*/ 643165 w 763306"/>
                  <a:gd name="connsiteY65" fmla="*/ 232831 h 658295"/>
                  <a:gd name="connsiteX66" fmla="*/ 643165 w 763306"/>
                  <a:gd name="connsiteY66" fmla="*/ 59394 h 658295"/>
                  <a:gd name="connsiteX67" fmla="*/ 654908 w 763306"/>
                  <a:gd name="connsiteY67" fmla="*/ 55781 h 658295"/>
                  <a:gd name="connsiteX68" fmla="*/ 714527 w 763306"/>
                  <a:gd name="connsiteY68" fmla="*/ 292450 h 658295"/>
                  <a:gd name="connsiteX69" fmla="*/ 678394 w 763306"/>
                  <a:gd name="connsiteY69" fmla="*/ 262641 h 658295"/>
                  <a:gd name="connsiteX70" fmla="*/ 678394 w 763306"/>
                  <a:gd name="connsiteY70" fmla="*/ 221088 h 658295"/>
                  <a:gd name="connsiteX71" fmla="*/ 714527 w 763306"/>
                  <a:gd name="connsiteY71" fmla="*/ 292450 h 658295"/>
                  <a:gd name="connsiteX72" fmla="*/ 761500 w 763306"/>
                  <a:gd name="connsiteY72" fmla="*/ 332197 h 658295"/>
                  <a:gd name="connsiteX73" fmla="*/ 679298 w 763306"/>
                  <a:gd name="connsiteY73" fmla="*/ 167793 h 658295"/>
                  <a:gd name="connsiteX74" fmla="*/ 679298 w 763306"/>
                  <a:gd name="connsiteY74" fmla="*/ 39520 h 658295"/>
                  <a:gd name="connsiteX75" fmla="*/ 674781 w 763306"/>
                  <a:gd name="connsiteY75" fmla="*/ 29584 h 658295"/>
                  <a:gd name="connsiteX76" fmla="*/ 663941 w 763306"/>
                  <a:gd name="connsiteY76" fmla="*/ 27778 h 658295"/>
                  <a:gd name="connsiteX77" fmla="*/ 644068 w 763306"/>
                  <a:gd name="connsiteY77" fmla="*/ 34101 h 658295"/>
                  <a:gd name="connsiteX78" fmla="*/ 644068 w 763306"/>
                  <a:gd name="connsiteY78" fmla="*/ 15131 h 658295"/>
                  <a:gd name="connsiteX79" fmla="*/ 634132 w 763306"/>
                  <a:gd name="connsiteY79" fmla="*/ 3387 h 658295"/>
                  <a:gd name="connsiteX80" fmla="*/ 534766 w 763306"/>
                  <a:gd name="connsiteY80" fmla="*/ 3387 h 658295"/>
                  <a:gd name="connsiteX81" fmla="*/ 392945 w 763306"/>
                  <a:gd name="connsiteY81" fmla="*/ 60297 h 658295"/>
                  <a:gd name="connsiteX82" fmla="*/ 277320 w 763306"/>
                  <a:gd name="connsiteY82" fmla="*/ 15131 h 658295"/>
                  <a:gd name="connsiteX83" fmla="*/ 130982 w 763306"/>
                  <a:gd name="connsiteY83" fmla="*/ 2484 h 658295"/>
                  <a:gd name="connsiteX84" fmla="*/ 119239 w 763306"/>
                  <a:gd name="connsiteY84" fmla="*/ 14228 h 658295"/>
                  <a:gd name="connsiteX85" fmla="*/ 119239 w 763306"/>
                  <a:gd name="connsiteY85" fmla="*/ 33198 h 658295"/>
                  <a:gd name="connsiteX86" fmla="*/ 99365 w 763306"/>
                  <a:gd name="connsiteY86" fmla="*/ 26874 h 658295"/>
                  <a:gd name="connsiteX87" fmla="*/ 88526 w 763306"/>
                  <a:gd name="connsiteY87" fmla="*/ 28681 h 658295"/>
                  <a:gd name="connsiteX88" fmla="*/ 84009 w 763306"/>
                  <a:gd name="connsiteY88" fmla="*/ 38617 h 658295"/>
                  <a:gd name="connsiteX89" fmla="*/ 84009 w 763306"/>
                  <a:gd name="connsiteY89" fmla="*/ 166888 h 658295"/>
                  <a:gd name="connsiteX90" fmla="*/ 903 w 763306"/>
                  <a:gd name="connsiteY90" fmla="*/ 331294 h 658295"/>
                  <a:gd name="connsiteX91" fmla="*/ 0 w 763306"/>
                  <a:gd name="connsiteY91" fmla="*/ 336713 h 658295"/>
                  <a:gd name="connsiteX92" fmla="*/ 0 w 763306"/>
                  <a:gd name="connsiteY92" fmla="*/ 658296 h 658295"/>
                  <a:gd name="connsiteX93" fmla="*/ 23486 w 763306"/>
                  <a:gd name="connsiteY93" fmla="*/ 658296 h 658295"/>
                  <a:gd name="connsiteX94" fmla="*/ 23486 w 763306"/>
                  <a:gd name="connsiteY94" fmla="*/ 342133 h 658295"/>
                  <a:gd name="connsiteX95" fmla="*/ 165308 w 763306"/>
                  <a:gd name="connsiteY95" fmla="*/ 225604 h 658295"/>
                  <a:gd name="connsiteX96" fmla="*/ 149951 w 763306"/>
                  <a:gd name="connsiteY96" fmla="*/ 292450 h 658295"/>
                  <a:gd name="connsiteX97" fmla="*/ 86719 w 763306"/>
                  <a:gd name="connsiteY97" fmla="*/ 351166 h 658295"/>
                  <a:gd name="connsiteX98" fmla="*/ 83106 w 763306"/>
                  <a:gd name="connsiteY98" fmla="*/ 360199 h 658295"/>
                  <a:gd name="connsiteX99" fmla="*/ 83106 w 763306"/>
                  <a:gd name="connsiteY99" fmla="*/ 396332 h 658295"/>
                  <a:gd name="connsiteX100" fmla="*/ 94849 w 763306"/>
                  <a:gd name="connsiteY100" fmla="*/ 408076 h 658295"/>
                  <a:gd name="connsiteX101" fmla="*/ 121948 w 763306"/>
                  <a:gd name="connsiteY101" fmla="*/ 422529 h 658295"/>
                  <a:gd name="connsiteX102" fmla="*/ 130982 w 763306"/>
                  <a:gd name="connsiteY102" fmla="*/ 512861 h 658295"/>
                  <a:gd name="connsiteX103" fmla="*/ 154468 w 763306"/>
                  <a:gd name="connsiteY103" fmla="*/ 517378 h 658295"/>
                  <a:gd name="connsiteX104" fmla="*/ 159888 w 763306"/>
                  <a:gd name="connsiteY104" fmla="*/ 465889 h 658295"/>
                  <a:gd name="connsiteX105" fmla="*/ 180664 w 763306"/>
                  <a:gd name="connsiteY105" fmla="*/ 464985 h 658295"/>
                  <a:gd name="connsiteX106" fmla="*/ 127368 w 763306"/>
                  <a:gd name="connsiteY106" fmla="*/ 574287 h 658295"/>
                  <a:gd name="connsiteX107" fmla="*/ 119239 w 763306"/>
                  <a:gd name="connsiteY107" fmla="*/ 586030 h 658295"/>
                  <a:gd name="connsiteX108" fmla="*/ 119239 w 763306"/>
                  <a:gd name="connsiteY108" fmla="*/ 657392 h 658295"/>
                  <a:gd name="connsiteX109" fmla="*/ 142725 w 763306"/>
                  <a:gd name="connsiteY109" fmla="*/ 657392 h 658295"/>
                  <a:gd name="connsiteX110" fmla="*/ 142725 w 763306"/>
                  <a:gd name="connsiteY110" fmla="*/ 594160 h 658295"/>
                  <a:gd name="connsiteX111" fmla="*/ 199634 w 763306"/>
                  <a:gd name="connsiteY111" fmla="*/ 512861 h 658295"/>
                  <a:gd name="connsiteX112" fmla="*/ 204151 w 763306"/>
                  <a:gd name="connsiteY112" fmla="*/ 465889 h 658295"/>
                  <a:gd name="connsiteX113" fmla="*/ 345069 w 763306"/>
                  <a:gd name="connsiteY113" fmla="*/ 508344 h 658295"/>
                  <a:gd name="connsiteX114" fmla="*/ 346876 w 763306"/>
                  <a:gd name="connsiteY114" fmla="*/ 511055 h 658295"/>
                  <a:gd name="connsiteX115" fmla="*/ 346876 w 763306"/>
                  <a:gd name="connsiteY115" fmla="*/ 526411 h 658295"/>
                  <a:gd name="connsiteX116" fmla="*/ 358619 w 763306"/>
                  <a:gd name="connsiteY116" fmla="*/ 538154 h 658295"/>
                  <a:gd name="connsiteX117" fmla="*/ 429981 w 763306"/>
                  <a:gd name="connsiteY117" fmla="*/ 538154 h 658295"/>
                  <a:gd name="connsiteX118" fmla="*/ 441724 w 763306"/>
                  <a:gd name="connsiteY118" fmla="*/ 526411 h 658295"/>
                  <a:gd name="connsiteX119" fmla="*/ 441724 w 763306"/>
                  <a:gd name="connsiteY119" fmla="*/ 509247 h 658295"/>
                  <a:gd name="connsiteX120" fmla="*/ 442628 w 763306"/>
                  <a:gd name="connsiteY120" fmla="*/ 506538 h 658295"/>
                  <a:gd name="connsiteX121" fmla="*/ 559156 w 763306"/>
                  <a:gd name="connsiteY121" fmla="*/ 462275 h 658295"/>
                  <a:gd name="connsiteX122" fmla="*/ 620582 w 763306"/>
                  <a:gd name="connsiteY122" fmla="*/ 593257 h 658295"/>
                  <a:gd name="connsiteX123" fmla="*/ 620582 w 763306"/>
                  <a:gd name="connsiteY123" fmla="*/ 656489 h 658295"/>
                  <a:gd name="connsiteX124" fmla="*/ 644068 w 763306"/>
                  <a:gd name="connsiteY124" fmla="*/ 656489 h 658295"/>
                  <a:gd name="connsiteX125" fmla="*/ 644068 w 763306"/>
                  <a:gd name="connsiteY125" fmla="*/ 585127 h 658295"/>
                  <a:gd name="connsiteX126" fmla="*/ 635939 w 763306"/>
                  <a:gd name="connsiteY126" fmla="*/ 573383 h 658295"/>
                  <a:gd name="connsiteX127" fmla="*/ 583546 w 763306"/>
                  <a:gd name="connsiteY127" fmla="*/ 461372 h 658295"/>
                  <a:gd name="connsiteX128" fmla="*/ 604322 w 763306"/>
                  <a:gd name="connsiteY128" fmla="*/ 463178 h 658295"/>
                  <a:gd name="connsiteX129" fmla="*/ 608839 w 763306"/>
                  <a:gd name="connsiteY129" fmla="*/ 515571 h 658295"/>
                  <a:gd name="connsiteX130" fmla="*/ 632325 w 763306"/>
                  <a:gd name="connsiteY130" fmla="*/ 511055 h 658295"/>
                  <a:gd name="connsiteX131" fmla="*/ 641358 w 763306"/>
                  <a:gd name="connsiteY131" fmla="*/ 420723 h 658295"/>
                  <a:gd name="connsiteX132" fmla="*/ 668458 w 763306"/>
                  <a:gd name="connsiteY132" fmla="*/ 406269 h 658295"/>
                  <a:gd name="connsiteX133" fmla="*/ 680201 w 763306"/>
                  <a:gd name="connsiteY133" fmla="*/ 394526 h 658295"/>
                  <a:gd name="connsiteX134" fmla="*/ 680201 w 763306"/>
                  <a:gd name="connsiteY134" fmla="*/ 358393 h 658295"/>
                  <a:gd name="connsiteX135" fmla="*/ 676588 w 763306"/>
                  <a:gd name="connsiteY135" fmla="*/ 349360 h 658295"/>
                  <a:gd name="connsiteX136" fmla="*/ 613356 w 763306"/>
                  <a:gd name="connsiteY136" fmla="*/ 290644 h 658295"/>
                  <a:gd name="connsiteX137" fmla="*/ 597999 w 763306"/>
                  <a:gd name="connsiteY137" fmla="*/ 223798 h 658295"/>
                  <a:gd name="connsiteX138" fmla="*/ 739821 w 763306"/>
                  <a:gd name="connsiteY138" fmla="*/ 340327 h 658295"/>
                  <a:gd name="connsiteX139" fmla="*/ 739821 w 763306"/>
                  <a:gd name="connsiteY139" fmla="*/ 656489 h 658295"/>
                  <a:gd name="connsiteX140" fmla="*/ 763307 w 763306"/>
                  <a:gd name="connsiteY140" fmla="*/ 656489 h 658295"/>
                  <a:gd name="connsiteX141" fmla="*/ 763307 w 763306"/>
                  <a:gd name="connsiteY141" fmla="*/ 336713 h 658295"/>
                  <a:gd name="connsiteX142" fmla="*/ 761500 w 763306"/>
                  <a:gd name="connsiteY142" fmla="*/ 332197 h 65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763306" h="658295">
                    <a:moveTo>
                      <a:pt x="537476" y="27778"/>
                    </a:moveTo>
                    <a:cubicBezTo>
                      <a:pt x="564576" y="24164"/>
                      <a:pt x="591676" y="23261"/>
                      <a:pt x="619679" y="26874"/>
                    </a:cubicBezTo>
                    <a:lnTo>
                      <a:pt x="619679" y="214765"/>
                    </a:lnTo>
                    <a:lnTo>
                      <a:pt x="598902" y="197602"/>
                    </a:lnTo>
                    <a:cubicBezTo>
                      <a:pt x="596192" y="195795"/>
                      <a:pt x="592579" y="194892"/>
                      <a:pt x="588966" y="194892"/>
                    </a:cubicBezTo>
                    <a:cubicBezTo>
                      <a:pt x="585352" y="195795"/>
                      <a:pt x="582642" y="197602"/>
                      <a:pt x="580836" y="201215"/>
                    </a:cubicBezTo>
                    <a:cubicBezTo>
                      <a:pt x="579933" y="203021"/>
                      <a:pt x="553736" y="256317"/>
                      <a:pt x="594386" y="308711"/>
                    </a:cubicBezTo>
                    <a:cubicBezTo>
                      <a:pt x="594386" y="309614"/>
                      <a:pt x="595289" y="309614"/>
                      <a:pt x="595289" y="310517"/>
                    </a:cubicBezTo>
                    <a:lnTo>
                      <a:pt x="619679" y="333100"/>
                    </a:lnTo>
                    <a:lnTo>
                      <a:pt x="619679" y="395429"/>
                    </a:lnTo>
                    <a:cubicBezTo>
                      <a:pt x="590772" y="392719"/>
                      <a:pt x="562769" y="392719"/>
                      <a:pt x="533863" y="397235"/>
                    </a:cubicBezTo>
                    <a:cubicBezTo>
                      <a:pt x="488697" y="404462"/>
                      <a:pt x="444434" y="420723"/>
                      <a:pt x="404688" y="446015"/>
                    </a:cubicBezTo>
                    <a:lnTo>
                      <a:pt x="404688" y="81977"/>
                    </a:lnTo>
                    <a:moveTo>
                      <a:pt x="654908" y="386396"/>
                    </a:moveTo>
                    <a:cubicBezTo>
                      <a:pt x="651295" y="387299"/>
                      <a:pt x="647682" y="388202"/>
                      <a:pt x="643165" y="390913"/>
                    </a:cubicBezTo>
                    <a:lnTo>
                      <a:pt x="643165" y="354780"/>
                    </a:lnTo>
                    <a:lnTo>
                      <a:pt x="654908" y="365619"/>
                    </a:lnTo>
                    <a:lnTo>
                      <a:pt x="654908" y="386396"/>
                    </a:lnTo>
                    <a:close/>
                    <a:moveTo>
                      <a:pt x="426368" y="490278"/>
                    </a:moveTo>
                    <a:cubicBezTo>
                      <a:pt x="420044" y="495698"/>
                      <a:pt x="416431" y="502925"/>
                      <a:pt x="416431" y="511055"/>
                    </a:cubicBezTo>
                    <a:lnTo>
                      <a:pt x="416431" y="515571"/>
                    </a:lnTo>
                    <a:lnTo>
                      <a:pt x="368555" y="515571"/>
                    </a:lnTo>
                    <a:lnTo>
                      <a:pt x="368555" y="511958"/>
                    </a:lnTo>
                    <a:cubicBezTo>
                      <a:pt x="368555" y="502022"/>
                      <a:pt x="363135" y="492988"/>
                      <a:pt x="354102" y="488472"/>
                    </a:cubicBezTo>
                    <a:cubicBezTo>
                      <a:pt x="317066" y="468598"/>
                      <a:pt x="243897" y="436982"/>
                      <a:pt x="154468" y="442401"/>
                    </a:cubicBezTo>
                    <a:cubicBezTo>
                      <a:pt x="152662" y="434272"/>
                      <a:pt x="149951" y="426142"/>
                      <a:pt x="146338" y="419818"/>
                    </a:cubicBezTo>
                    <a:cubicBezTo>
                      <a:pt x="178858" y="419818"/>
                      <a:pt x="230347" y="422529"/>
                      <a:pt x="269190" y="431562"/>
                    </a:cubicBezTo>
                    <a:cubicBezTo>
                      <a:pt x="309839" y="441498"/>
                      <a:pt x="348682" y="456856"/>
                      <a:pt x="385718" y="477631"/>
                    </a:cubicBezTo>
                    <a:cubicBezTo>
                      <a:pt x="387525" y="478534"/>
                      <a:pt x="389332" y="479439"/>
                      <a:pt x="392042" y="479439"/>
                    </a:cubicBezTo>
                    <a:cubicBezTo>
                      <a:pt x="393848" y="479439"/>
                      <a:pt x="396558" y="478534"/>
                      <a:pt x="398365" y="477631"/>
                    </a:cubicBezTo>
                    <a:cubicBezTo>
                      <a:pt x="398365" y="477631"/>
                      <a:pt x="399268" y="477631"/>
                      <a:pt x="399268" y="476728"/>
                    </a:cubicBezTo>
                    <a:cubicBezTo>
                      <a:pt x="440821" y="446918"/>
                      <a:pt x="487794" y="427045"/>
                      <a:pt x="537476" y="419818"/>
                    </a:cubicBezTo>
                    <a:cubicBezTo>
                      <a:pt x="562769" y="416206"/>
                      <a:pt x="588966" y="415302"/>
                      <a:pt x="614259" y="418012"/>
                    </a:cubicBezTo>
                    <a:cubicBezTo>
                      <a:pt x="610645" y="425239"/>
                      <a:pt x="607936" y="432465"/>
                      <a:pt x="605225" y="441498"/>
                    </a:cubicBezTo>
                    <a:cubicBezTo>
                      <a:pt x="575416" y="437885"/>
                      <a:pt x="495924" y="434272"/>
                      <a:pt x="426368" y="490278"/>
                    </a:cubicBezTo>
                    <a:close/>
                    <a:moveTo>
                      <a:pt x="104785" y="366523"/>
                    </a:moveTo>
                    <a:lnTo>
                      <a:pt x="117432" y="354780"/>
                    </a:lnTo>
                    <a:lnTo>
                      <a:pt x="117432" y="391816"/>
                    </a:lnTo>
                    <a:cubicBezTo>
                      <a:pt x="112915" y="390009"/>
                      <a:pt x="108399" y="388202"/>
                      <a:pt x="104785" y="387299"/>
                    </a:cubicBezTo>
                    <a:lnTo>
                      <a:pt x="104785" y="366523"/>
                    </a:lnTo>
                    <a:close/>
                    <a:moveTo>
                      <a:pt x="165308" y="309614"/>
                    </a:moveTo>
                    <a:cubicBezTo>
                      <a:pt x="165308" y="309614"/>
                      <a:pt x="166211" y="308711"/>
                      <a:pt x="166211" y="307807"/>
                    </a:cubicBezTo>
                    <a:cubicBezTo>
                      <a:pt x="205957" y="254511"/>
                      <a:pt x="180664" y="202118"/>
                      <a:pt x="179761" y="200312"/>
                    </a:cubicBezTo>
                    <a:cubicBezTo>
                      <a:pt x="177954" y="196698"/>
                      <a:pt x="175245" y="194892"/>
                      <a:pt x="171631" y="193988"/>
                    </a:cubicBezTo>
                    <a:cubicBezTo>
                      <a:pt x="168018" y="193085"/>
                      <a:pt x="164405" y="193988"/>
                      <a:pt x="161695" y="196698"/>
                    </a:cubicBezTo>
                    <a:lnTo>
                      <a:pt x="141822" y="212959"/>
                    </a:lnTo>
                    <a:lnTo>
                      <a:pt x="141822" y="26874"/>
                    </a:lnTo>
                    <a:cubicBezTo>
                      <a:pt x="173438" y="26874"/>
                      <a:pt x="228541" y="28681"/>
                      <a:pt x="270093" y="38617"/>
                    </a:cubicBezTo>
                    <a:cubicBezTo>
                      <a:pt x="308936" y="47650"/>
                      <a:pt x="345972" y="62103"/>
                      <a:pt x="380298" y="81977"/>
                    </a:cubicBezTo>
                    <a:lnTo>
                      <a:pt x="380298" y="447822"/>
                    </a:lnTo>
                    <a:cubicBezTo>
                      <a:pt x="346876" y="430659"/>
                      <a:pt x="311646" y="417109"/>
                      <a:pt x="275513" y="408979"/>
                    </a:cubicBezTo>
                    <a:cubicBezTo>
                      <a:pt x="231250" y="398140"/>
                      <a:pt x="174341" y="396332"/>
                      <a:pt x="140918" y="396332"/>
                    </a:cubicBezTo>
                    <a:lnTo>
                      <a:pt x="140918" y="332197"/>
                    </a:lnTo>
                    <a:lnTo>
                      <a:pt x="165308" y="309614"/>
                    </a:lnTo>
                    <a:close/>
                    <a:moveTo>
                      <a:pt x="82202" y="262641"/>
                    </a:moveTo>
                    <a:lnTo>
                      <a:pt x="46069" y="292450"/>
                    </a:lnTo>
                    <a:lnTo>
                      <a:pt x="82202" y="221088"/>
                    </a:lnTo>
                    <a:lnTo>
                      <a:pt x="82202" y="262641"/>
                    </a:lnTo>
                    <a:close/>
                    <a:moveTo>
                      <a:pt x="117432" y="60297"/>
                    </a:moveTo>
                    <a:lnTo>
                      <a:pt x="117432" y="232831"/>
                    </a:lnTo>
                    <a:lnTo>
                      <a:pt x="105689" y="242768"/>
                    </a:lnTo>
                    <a:lnTo>
                      <a:pt x="105689" y="55781"/>
                    </a:lnTo>
                    <a:lnTo>
                      <a:pt x="117432" y="60297"/>
                    </a:lnTo>
                    <a:close/>
                    <a:moveTo>
                      <a:pt x="654908" y="55781"/>
                    </a:moveTo>
                    <a:lnTo>
                      <a:pt x="654908" y="242768"/>
                    </a:lnTo>
                    <a:lnTo>
                      <a:pt x="643165" y="232831"/>
                    </a:lnTo>
                    <a:lnTo>
                      <a:pt x="643165" y="59394"/>
                    </a:lnTo>
                    <a:lnTo>
                      <a:pt x="654908" y="55781"/>
                    </a:lnTo>
                    <a:close/>
                    <a:moveTo>
                      <a:pt x="714527" y="292450"/>
                    </a:moveTo>
                    <a:lnTo>
                      <a:pt x="678394" y="262641"/>
                    </a:lnTo>
                    <a:lnTo>
                      <a:pt x="678394" y="221088"/>
                    </a:lnTo>
                    <a:lnTo>
                      <a:pt x="714527" y="292450"/>
                    </a:lnTo>
                    <a:close/>
                    <a:moveTo>
                      <a:pt x="761500" y="332197"/>
                    </a:moveTo>
                    <a:lnTo>
                      <a:pt x="679298" y="167793"/>
                    </a:lnTo>
                    <a:lnTo>
                      <a:pt x="679298" y="39520"/>
                    </a:lnTo>
                    <a:cubicBezTo>
                      <a:pt x="679298" y="35907"/>
                      <a:pt x="677491" y="32294"/>
                      <a:pt x="674781" y="29584"/>
                    </a:cubicBezTo>
                    <a:cubicBezTo>
                      <a:pt x="672071" y="27778"/>
                      <a:pt x="667555" y="26874"/>
                      <a:pt x="663941" y="27778"/>
                    </a:cubicBezTo>
                    <a:lnTo>
                      <a:pt x="644068" y="34101"/>
                    </a:lnTo>
                    <a:lnTo>
                      <a:pt x="644068" y="15131"/>
                    </a:lnTo>
                    <a:cubicBezTo>
                      <a:pt x="644068" y="8807"/>
                      <a:pt x="639552" y="4291"/>
                      <a:pt x="634132" y="3387"/>
                    </a:cubicBezTo>
                    <a:cubicBezTo>
                      <a:pt x="600709" y="-1129"/>
                      <a:pt x="567286" y="-1129"/>
                      <a:pt x="534766" y="3387"/>
                    </a:cubicBezTo>
                    <a:cubicBezTo>
                      <a:pt x="484180" y="10614"/>
                      <a:pt x="435401" y="30487"/>
                      <a:pt x="392945" y="60297"/>
                    </a:cubicBezTo>
                    <a:cubicBezTo>
                      <a:pt x="356812" y="40423"/>
                      <a:pt x="317969" y="25067"/>
                      <a:pt x="277320" y="15131"/>
                    </a:cubicBezTo>
                    <a:cubicBezTo>
                      <a:pt x="226734" y="3387"/>
                      <a:pt x="159888" y="1581"/>
                      <a:pt x="130982" y="2484"/>
                    </a:cubicBezTo>
                    <a:cubicBezTo>
                      <a:pt x="124659" y="2484"/>
                      <a:pt x="119239" y="7904"/>
                      <a:pt x="119239" y="14228"/>
                    </a:cubicBezTo>
                    <a:lnTo>
                      <a:pt x="119239" y="33198"/>
                    </a:lnTo>
                    <a:lnTo>
                      <a:pt x="99365" y="26874"/>
                    </a:lnTo>
                    <a:cubicBezTo>
                      <a:pt x="95752" y="25970"/>
                      <a:pt x="92139" y="25970"/>
                      <a:pt x="88526" y="28681"/>
                    </a:cubicBezTo>
                    <a:cubicBezTo>
                      <a:pt x="84912" y="31390"/>
                      <a:pt x="84009" y="34101"/>
                      <a:pt x="84009" y="38617"/>
                    </a:cubicBezTo>
                    <a:lnTo>
                      <a:pt x="84009" y="166888"/>
                    </a:lnTo>
                    <a:lnTo>
                      <a:pt x="903" y="331294"/>
                    </a:lnTo>
                    <a:cubicBezTo>
                      <a:pt x="0" y="333100"/>
                      <a:pt x="0" y="334907"/>
                      <a:pt x="0" y="336713"/>
                    </a:cubicBezTo>
                    <a:lnTo>
                      <a:pt x="0" y="658296"/>
                    </a:lnTo>
                    <a:lnTo>
                      <a:pt x="23486" y="658296"/>
                    </a:lnTo>
                    <a:lnTo>
                      <a:pt x="23486" y="342133"/>
                    </a:lnTo>
                    <a:lnTo>
                      <a:pt x="165308" y="225604"/>
                    </a:lnTo>
                    <a:cubicBezTo>
                      <a:pt x="168921" y="240961"/>
                      <a:pt x="168921" y="266254"/>
                      <a:pt x="149951" y="292450"/>
                    </a:cubicBezTo>
                    <a:lnTo>
                      <a:pt x="86719" y="351166"/>
                    </a:lnTo>
                    <a:cubicBezTo>
                      <a:pt x="84009" y="352974"/>
                      <a:pt x="83106" y="356586"/>
                      <a:pt x="83106" y="360199"/>
                    </a:cubicBezTo>
                    <a:lnTo>
                      <a:pt x="83106" y="396332"/>
                    </a:lnTo>
                    <a:cubicBezTo>
                      <a:pt x="83106" y="402656"/>
                      <a:pt x="88526" y="408076"/>
                      <a:pt x="94849" y="408076"/>
                    </a:cubicBezTo>
                    <a:cubicBezTo>
                      <a:pt x="94849" y="408076"/>
                      <a:pt x="110205" y="408076"/>
                      <a:pt x="121948" y="422529"/>
                    </a:cubicBezTo>
                    <a:cubicBezTo>
                      <a:pt x="136402" y="439692"/>
                      <a:pt x="139112" y="471308"/>
                      <a:pt x="130982" y="512861"/>
                    </a:cubicBezTo>
                    <a:lnTo>
                      <a:pt x="154468" y="517378"/>
                    </a:lnTo>
                    <a:cubicBezTo>
                      <a:pt x="158081" y="498408"/>
                      <a:pt x="159888" y="481245"/>
                      <a:pt x="159888" y="465889"/>
                    </a:cubicBezTo>
                    <a:cubicBezTo>
                      <a:pt x="167114" y="465889"/>
                      <a:pt x="173438" y="464985"/>
                      <a:pt x="180664" y="464985"/>
                    </a:cubicBezTo>
                    <a:cubicBezTo>
                      <a:pt x="180664" y="491181"/>
                      <a:pt x="177051" y="558027"/>
                      <a:pt x="127368" y="574287"/>
                    </a:cubicBezTo>
                    <a:cubicBezTo>
                      <a:pt x="122852" y="576094"/>
                      <a:pt x="119239" y="580610"/>
                      <a:pt x="119239" y="586030"/>
                    </a:cubicBezTo>
                    <a:lnTo>
                      <a:pt x="119239" y="657392"/>
                    </a:lnTo>
                    <a:lnTo>
                      <a:pt x="142725" y="657392"/>
                    </a:lnTo>
                    <a:lnTo>
                      <a:pt x="142725" y="594160"/>
                    </a:lnTo>
                    <a:cubicBezTo>
                      <a:pt x="171631" y="581513"/>
                      <a:pt x="191504" y="553510"/>
                      <a:pt x="199634" y="512861"/>
                    </a:cubicBezTo>
                    <a:cubicBezTo>
                      <a:pt x="203247" y="494795"/>
                      <a:pt x="204151" y="477631"/>
                      <a:pt x="204151" y="465889"/>
                    </a:cubicBezTo>
                    <a:cubicBezTo>
                      <a:pt x="266480" y="471308"/>
                      <a:pt x="317066" y="492988"/>
                      <a:pt x="345069" y="508344"/>
                    </a:cubicBezTo>
                    <a:cubicBezTo>
                      <a:pt x="345972" y="509247"/>
                      <a:pt x="346876" y="510151"/>
                      <a:pt x="346876" y="511055"/>
                    </a:cubicBezTo>
                    <a:lnTo>
                      <a:pt x="346876" y="526411"/>
                    </a:lnTo>
                    <a:cubicBezTo>
                      <a:pt x="346876" y="532734"/>
                      <a:pt x="352295" y="538154"/>
                      <a:pt x="358619" y="538154"/>
                    </a:cubicBezTo>
                    <a:lnTo>
                      <a:pt x="429981" y="538154"/>
                    </a:lnTo>
                    <a:cubicBezTo>
                      <a:pt x="436304" y="538154"/>
                      <a:pt x="441724" y="532734"/>
                      <a:pt x="441724" y="526411"/>
                    </a:cubicBezTo>
                    <a:lnTo>
                      <a:pt x="441724" y="509247"/>
                    </a:lnTo>
                    <a:cubicBezTo>
                      <a:pt x="441724" y="508344"/>
                      <a:pt x="441724" y="507441"/>
                      <a:pt x="442628" y="506538"/>
                    </a:cubicBezTo>
                    <a:cubicBezTo>
                      <a:pt x="482374" y="474922"/>
                      <a:pt x="525733" y="464985"/>
                      <a:pt x="559156" y="462275"/>
                    </a:cubicBezTo>
                    <a:cubicBezTo>
                      <a:pt x="558253" y="492988"/>
                      <a:pt x="563673" y="567963"/>
                      <a:pt x="620582" y="593257"/>
                    </a:cubicBezTo>
                    <a:lnTo>
                      <a:pt x="620582" y="656489"/>
                    </a:lnTo>
                    <a:lnTo>
                      <a:pt x="644068" y="656489"/>
                    </a:lnTo>
                    <a:lnTo>
                      <a:pt x="644068" y="585127"/>
                    </a:lnTo>
                    <a:cubicBezTo>
                      <a:pt x="644068" y="579707"/>
                      <a:pt x="640455" y="575190"/>
                      <a:pt x="635939" y="573383"/>
                    </a:cubicBezTo>
                    <a:cubicBezTo>
                      <a:pt x="586256" y="557124"/>
                      <a:pt x="582642" y="487568"/>
                      <a:pt x="583546" y="461372"/>
                    </a:cubicBezTo>
                    <a:cubicBezTo>
                      <a:pt x="591676" y="461372"/>
                      <a:pt x="598902" y="462275"/>
                      <a:pt x="604322" y="463178"/>
                    </a:cubicBezTo>
                    <a:cubicBezTo>
                      <a:pt x="603419" y="478534"/>
                      <a:pt x="605225" y="496601"/>
                      <a:pt x="608839" y="515571"/>
                    </a:cubicBezTo>
                    <a:lnTo>
                      <a:pt x="632325" y="511055"/>
                    </a:lnTo>
                    <a:cubicBezTo>
                      <a:pt x="624195" y="469501"/>
                      <a:pt x="626905" y="438789"/>
                      <a:pt x="641358" y="420723"/>
                    </a:cubicBezTo>
                    <a:cubicBezTo>
                      <a:pt x="653102" y="406269"/>
                      <a:pt x="668458" y="406269"/>
                      <a:pt x="668458" y="406269"/>
                    </a:cubicBezTo>
                    <a:cubicBezTo>
                      <a:pt x="674781" y="406269"/>
                      <a:pt x="680201" y="400849"/>
                      <a:pt x="680201" y="394526"/>
                    </a:cubicBezTo>
                    <a:lnTo>
                      <a:pt x="680201" y="358393"/>
                    </a:lnTo>
                    <a:cubicBezTo>
                      <a:pt x="680201" y="354780"/>
                      <a:pt x="679298" y="352069"/>
                      <a:pt x="676588" y="349360"/>
                    </a:cubicBezTo>
                    <a:lnTo>
                      <a:pt x="613356" y="290644"/>
                    </a:lnTo>
                    <a:cubicBezTo>
                      <a:pt x="594386" y="264448"/>
                      <a:pt x="595289" y="239154"/>
                      <a:pt x="597999" y="223798"/>
                    </a:cubicBezTo>
                    <a:lnTo>
                      <a:pt x="739821" y="340327"/>
                    </a:lnTo>
                    <a:lnTo>
                      <a:pt x="739821" y="656489"/>
                    </a:lnTo>
                    <a:lnTo>
                      <a:pt x="763307" y="656489"/>
                    </a:lnTo>
                    <a:lnTo>
                      <a:pt x="763307" y="336713"/>
                    </a:lnTo>
                    <a:cubicBezTo>
                      <a:pt x="762404" y="334907"/>
                      <a:pt x="762404" y="333100"/>
                      <a:pt x="761500" y="3321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348">
                <a:extLst>
                  <a:ext uri="{FF2B5EF4-FFF2-40B4-BE49-F238E27FC236}">
                    <a16:creationId xmlns:a16="http://schemas.microsoft.com/office/drawing/2014/main" id="{E611EE0C-CC2E-4A5C-B617-4B1C5F940636}"/>
                  </a:ext>
                </a:extLst>
              </p:cNvPr>
              <p:cNvSpPr/>
              <p:nvPr/>
            </p:nvSpPr>
            <p:spPr>
              <a:xfrm>
                <a:off x="5876421" y="5588448"/>
                <a:ext cx="175244" cy="62577"/>
              </a:xfrm>
              <a:custGeom>
                <a:avLst/>
                <a:gdLst>
                  <a:gd name="connsiteX0" fmla="*/ 163501 w 175244"/>
                  <a:gd name="connsiteY0" fmla="*/ 62578 h 62577"/>
                  <a:gd name="connsiteX1" fmla="*/ 175244 w 175244"/>
                  <a:gd name="connsiteY1" fmla="*/ 40898 h 62577"/>
                  <a:gd name="connsiteX2" fmla="*/ 0 w 175244"/>
                  <a:gd name="connsiteY2" fmla="*/ 1152 h 62577"/>
                  <a:gd name="connsiteX3" fmla="*/ 3613 w 175244"/>
                  <a:gd name="connsiteY3" fmla="*/ 26445 h 62577"/>
                  <a:gd name="connsiteX4" fmla="*/ 163501 w 175244"/>
                  <a:gd name="connsiteY4" fmla="*/ 62578 h 6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44" h="62577">
                    <a:moveTo>
                      <a:pt x="163501" y="62578"/>
                    </a:moveTo>
                    <a:lnTo>
                      <a:pt x="175244" y="40898"/>
                    </a:lnTo>
                    <a:cubicBezTo>
                      <a:pt x="88525" y="-10591"/>
                      <a:pt x="3613" y="1152"/>
                      <a:pt x="0" y="1152"/>
                    </a:cubicBezTo>
                    <a:lnTo>
                      <a:pt x="3613" y="26445"/>
                    </a:lnTo>
                    <a:cubicBezTo>
                      <a:pt x="4517" y="26445"/>
                      <a:pt x="84009" y="14702"/>
                      <a:pt x="163501" y="625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349">
                <a:extLst>
                  <a:ext uri="{FF2B5EF4-FFF2-40B4-BE49-F238E27FC236}">
                    <a16:creationId xmlns:a16="http://schemas.microsoft.com/office/drawing/2014/main" id="{AF2892DA-FBDA-4E2F-918A-BBA587AE973D}"/>
                  </a:ext>
                </a:extLst>
              </p:cNvPr>
              <p:cNvSpPr/>
              <p:nvPr/>
            </p:nvSpPr>
            <p:spPr>
              <a:xfrm>
                <a:off x="5876421" y="5650223"/>
                <a:ext cx="175244" cy="56809"/>
              </a:xfrm>
              <a:custGeom>
                <a:avLst/>
                <a:gdLst>
                  <a:gd name="connsiteX0" fmla="*/ 163501 w 175244"/>
                  <a:gd name="connsiteY0" fmla="*/ 56810 h 56809"/>
                  <a:gd name="connsiteX1" fmla="*/ 175244 w 175244"/>
                  <a:gd name="connsiteY1" fmla="*/ 36936 h 56809"/>
                  <a:gd name="connsiteX2" fmla="*/ 0 w 175244"/>
                  <a:gd name="connsiteY2" fmla="*/ 1706 h 56809"/>
                  <a:gd name="connsiteX3" fmla="*/ 3613 w 175244"/>
                  <a:gd name="connsiteY3" fmla="*/ 24289 h 56809"/>
                  <a:gd name="connsiteX4" fmla="*/ 163501 w 175244"/>
                  <a:gd name="connsiteY4" fmla="*/ 56810 h 5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44" h="56809">
                    <a:moveTo>
                      <a:pt x="163501" y="56810"/>
                    </a:moveTo>
                    <a:lnTo>
                      <a:pt x="175244" y="36936"/>
                    </a:lnTo>
                    <a:cubicBezTo>
                      <a:pt x="88525" y="-10036"/>
                      <a:pt x="3613" y="803"/>
                      <a:pt x="0" y="1706"/>
                    </a:cubicBezTo>
                    <a:lnTo>
                      <a:pt x="3613" y="24289"/>
                    </a:lnTo>
                    <a:cubicBezTo>
                      <a:pt x="4517" y="24289"/>
                      <a:pt x="84009" y="14353"/>
                      <a:pt x="163501" y="568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350">
                <a:extLst>
                  <a:ext uri="{FF2B5EF4-FFF2-40B4-BE49-F238E27FC236}">
                    <a16:creationId xmlns:a16="http://schemas.microsoft.com/office/drawing/2014/main" id="{6F9EFF36-48D1-4715-A4E7-0E3F2AC60E20}"/>
                  </a:ext>
                </a:extLst>
              </p:cNvPr>
              <p:cNvSpPr/>
              <p:nvPr/>
            </p:nvSpPr>
            <p:spPr>
              <a:xfrm>
                <a:off x="6121221" y="5826603"/>
                <a:ext cx="175244" cy="62899"/>
              </a:xfrm>
              <a:custGeom>
                <a:avLst/>
                <a:gdLst>
                  <a:gd name="connsiteX0" fmla="*/ 0 w 175244"/>
                  <a:gd name="connsiteY0" fmla="*/ 41220 h 62899"/>
                  <a:gd name="connsiteX1" fmla="*/ 11743 w 175244"/>
                  <a:gd name="connsiteY1" fmla="*/ 62900 h 62899"/>
                  <a:gd name="connsiteX2" fmla="*/ 171631 w 175244"/>
                  <a:gd name="connsiteY2" fmla="*/ 26767 h 62899"/>
                  <a:gd name="connsiteX3" fmla="*/ 175244 w 175244"/>
                  <a:gd name="connsiteY3" fmla="*/ 2378 h 62899"/>
                  <a:gd name="connsiteX4" fmla="*/ 0 w 175244"/>
                  <a:gd name="connsiteY4" fmla="*/ 41220 h 6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44" h="62899">
                    <a:moveTo>
                      <a:pt x="0" y="41220"/>
                    </a:moveTo>
                    <a:lnTo>
                      <a:pt x="11743" y="62900"/>
                    </a:lnTo>
                    <a:cubicBezTo>
                      <a:pt x="91236" y="15023"/>
                      <a:pt x="171631" y="26767"/>
                      <a:pt x="171631" y="26767"/>
                    </a:cubicBezTo>
                    <a:lnTo>
                      <a:pt x="175244" y="2378"/>
                    </a:lnTo>
                    <a:cubicBezTo>
                      <a:pt x="171631" y="570"/>
                      <a:pt x="85816" y="-11172"/>
                      <a:pt x="0" y="412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351">
                <a:extLst>
                  <a:ext uri="{FF2B5EF4-FFF2-40B4-BE49-F238E27FC236}">
                    <a16:creationId xmlns:a16="http://schemas.microsoft.com/office/drawing/2014/main" id="{9B58B2AE-61F6-4852-A7D9-2D2AF939521C}"/>
                  </a:ext>
                </a:extLst>
              </p:cNvPr>
              <p:cNvSpPr/>
              <p:nvPr/>
            </p:nvSpPr>
            <p:spPr>
              <a:xfrm>
                <a:off x="6121221" y="5582167"/>
                <a:ext cx="175244" cy="56212"/>
              </a:xfrm>
              <a:custGeom>
                <a:avLst/>
                <a:gdLst>
                  <a:gd name="connsiteX0" fmla="*/ 0 w 175244"/>
                  <a:gd name="connsiteY0" fmla="*/ 36340 h 56212"/>
                  <a:gd name="connsiteX1" fmla="*/ 11743 w 175244"/>
                  <a:gd name="connsiteY1" fmla="*/ 56212 h 56212"/>
                  <a:gd name="connsiteX2" fmla="*/ 171631 w 175244"/>
                  <a:gd name="connsiteY2" fmla="*/ 23693 h 56212"/>
                  <a:gd name="connsiteX3" fmla="*/ 175244 w 175244"/>
                  <a:gd name="connsiteY3" fmla="*/ 1110 h 56212"/>
                  <a:gd name="connsiteX4" fmla="*/ 0 w 175244"/>
                  <a:gd name="connsiteY4" fmla="*/ 36340 h 5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44" h="56212">
                    <a:moveTo>
                      <a:pt x="0" y="36340"/>
                    </a:moveTo>
                    <a:lnTo>
                      <a:pt x="11743" y="56212"/>
                    </a:lnTo>
                    <a:cubicBezTo>
                      <a:pt x="91236" y="13757"/>
                      <a:pt x="171631" y="23693"/>
                      <a:pt x="171631" y="23693"/>
                    </a:cubicBezTo>
                    <a:lnTo>
                      <a:pt x="175244" y="1110"/>
                    </a:lnTo>
                    <a:cubicBezTo>
                      <a:pt x="171631" y="1110"/>
                      <a:pt x="85816" y="-9730"/>
                      <a:pt x="0" y="36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1E660EA-AE50-4066-A081-7D65469FA505}"/>
              </a:ext>
            </a:extLst>
          </p:cNvPr>
          <p:cNvSpPr txBox="1">
            <a:spLocks/>
          </p:cNvSpPr>
          <p:nvPr/>
        </p:nvSpPr>
        <p:spPr>
          <a:xfrm>
            <a:off x="8068605" y="3215791"/>
            <a:ext cx="1740791" cy="697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IE" sz="2000" b="1" dirty="0" err="1"/>
              <a:t>Verkauf</a:t>
            </a:r>
            <a:r>
              <a:rPr lang="en-IE" sz="2000" b="1" dirty="0"/>
              <a:t> und </a:t>
            </a:r>
            <a:r>
              <a:rPr lang="en-IE" sz="2000" b="1" dirty="0" err="1"/>
              <a:t>Kundendienst</a:t>
            </a:r>
            <a:endParaRPr lang="en-IE" sz="2000" b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05CEFC-E158-433C-877E-151A663FD965}"/>
              </a:ext>
            </a:extLst>
          </p:cNvPr>
          <p:cNvGrpSpPr/>
          <p:nvPr/>
        </p:nvGrpSpPr>
        <p:grpSpPr>
          <a:xfrm>
            <a:off x="9139113" y="4453034"/>
            <a:ext cx="510729" cy="564648"/>
            <a:chOff x="7190753" y="5365577"/>
            <a:chExt cx="745522" cy="754273"/>
          </a:xfrm>
        </p:grpSpPr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D3C299F4-40B8-4ABE-B71B-C0D352D62C15}"/>
                </a:ext>
              </a:extLst>
            </p:cNvPr>
            <p:cNvGrpSpPr/>
            <p:nvPr/>
          </p:nvGrpSpPr>
          <p:grpSpPr>
            <a:xfrm>
              <a:off x="7353351" y="5647412"/>
              <a:ext cx="420044" cy="75879"/>
              <a:chOff x="7353351" y="5647412"/>
              <a:chExt cx="420044" cy="75879"/>
            </a:xfrm>
            <a:solidFill>
              <a:srgbClr val="00BADE"/>
            </a:solidFill>
          </p:grpSpPr>
          <p:sp>
            <p:nvSpPr>
              <p:cNvPr id="68" name="Freeform 385">
                <a:extLst>
                  <a:ext uri="{FF2B5EF4-FFF2-40B4-BE49-F238E27FC236}">
                    <a16:creationId xmlns:a16="http://schemas.microsoft.com/office/drawing/2014/main" id="{65CE1B73-A37E-4FE5-9718-414BEB3CDA8A}"/>
                  </a:ext>
                </a:extLst>
              </p:cNvPr>
              <p:cNvSpPr/>
              <p:nvPr/>
            </p:nvSpPr>
            <p:spPr>
              <a:xfrm>
                <a:off x="7353351" y="5649220"/>
                <a:ext cx="131884" cy="74071"/>
              </a:xfrm>
              <a:custGeom>
                <a:avLst/>
                <a:gdLst>
                  <a:gd name="connsiteX0" fmla="*/ 123755 w 131884"/>
                  <a:gd name="connsiteY0" fmla="*/ 23486 h 74071"/>
                  <a:gd name="connsiteX1" fmla="*/ 60523 w 131884"/>
                  <a:gd name="connsiteY1" fmla="*/ 74072 h 74071"/>
                  <a:gd name="connsiteX2" fmla="*/ 0 w 131884"/>
                  <a:gd name="connsiteY2" fmla="*/ 74072 h 74071"/>
                  <a:gd name="connsiteX3" fmla="*/ 0 w 131884"/>
                  <a:gd name="connsiteY3" fmla="*/ 63233 h 74071"/>
                  <a:gd name="connsiteX4" fmla="*/ 31616 w 131884"/>
                  <a:gd name="connsiteY4" fmla="*/ 27100 h 74071"/>
                  <a:gd name="connsiteX5" fmla="*/ 68652 w 131884"/>
                  <a:gd name="connsiteY5" fmla="*/ 18970 h 74071"/>
                  <a:gd name="connsiteX6" fmla="*/ 80396 w 131884"/>
                  <a:gd name="connsiteY6" fmla="*/ 5420 h 74071"/>
                  <a:gd name="connsiteX7" fmla="*/ 80396 w 131884"/>
                  <a:gd name="connsiteY7" fmla="*/ 0 h 74071"/>
                  <a:gd name="connsiteX8" fmla="*/ 89429 w 131884"/>
                  <a:gd name="connsiteY8" fmla="*/ 0 h 74071"/>
                  <a:gd name="connsiteX9" fmla="*/ 98462 w 131884"/>
                  <a:gd name="connsiteY9" fmla="*/ 0 h 74071"/>
                  <a:gd name="connsiteX10" fmla="*/ 98462 w 131884"/>
                  <a:gd name="connsiteY10" fmla="*/ 2709 h 74071"/>
                  <a:gd name="connsiteX11" fmla="*/ 103882 w 131884"/>
                  <a:gd name="connsiteY11" fmla="*/ 13550 h 74071"/>
                  <a:gd name="connsiteX12" fmla="*/ 109302 w 131884"/>
                  <a:gd name="connsiteY12" fmla="*/ 16259 h 74071"/>
                  <a:gd name="connsiteX13" fmla="*/ 131885 w 131884"/>
                  <a:gd name="connsiteY13" fmla="*/ 21680 h 74071"/>
                  <a:gd name="connsiteX14" fmla="*/ 123755 w 131884"/>
                  <a:gd name="connsiteY14" fmla="*/ 23486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884" h="74071">
                    <a:moveTo>
                      <a:pt x="123755" y="23486"/>
                    </a:moveTo>
                    <a:cubicBezTo>
                      <a:pt x="94849" y="28906"/>
                      <a:pt x="72266" y="48780"/>
                      <a:pt x="60523" y="74072"/>
                    </a:cubicBezTo>
                    <a:lnTo>
                      <a:pt x="0" y="74072"/>
                    </a:lnTo>
                    <a:lnTo>
                      <a:pt x="0" y="63233"/>
                    </a:lnTo>
                    <a:cubicBezTo>
                      <a:pt x="0" y="46069"/>
                      <a:pt x="11743" y="29809"/>
                      <a:pt x="31616" y="27100"/>
                    </a:cubicBezTo>
                    <a:lnTo>
                      <a:pt x="68652" y="18970"/>
                    </a:lnTo>
                    <a:cubicBezTo>
                      <a:pt x="74072" y="16259"/>
                      <a:pt x="80396" y="10839"/>
                      <a:pt x="80396" y="5420"/>
                    </a:cubicBezTo>
                    <a:lnTo>
                      <a:pt x="80396" y="0"/>
                    </a:lnTo>
                    <a:cubicBezTo>
                      <a:pt x="83106" y="0"/>
                      <a:pt x="85816" y="0"/>
                      <a:pt x="89429" y="0"/>
                    </a:cubicBezTo>
                    <a:cubicBezTo>
                      <a:pt x="93042" y="0"/>
                      <a:pt x="94849" y="0"/>
                      <a:pt x="98462" y="0"/>
                    </a:cubicBezTo>
                    <a:lnTo>
                      <a:pt x="98462" y="2709"/>
                    </a:lnTo>
                    <a:cubicBezTo>
                      <a:pt x="98462" y="8130"/>
                      <a:pt x="101172" y="10839"/>
                      <a:pt x="103882" y="13550"/>
                    </a:cubicBezTo>
                    <a:cubicBezTo>
                      <a:pt x="106592" y="13550"/>
                      <a:pt x="106592" y="16259"/>
                      <a:pt x="109302" y="16259"/>
                    </a:cubicBezTo>
                    <a:lnTo>
                      <a:pt x="131885" y="21680"/>
                    </a:lnTo>
                    <a:lnTo>
                      <a:pt x="123755" y="23486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386">
                <a:extLst>
                  <a:ext uri="{FF2B5EF4-FFF2-40B4-BE49-F238E27FC236}">
                    <a16:creationId xmlns:a16="http://schemas.microsoft.com/office/drawing/2014/main" id="{E659CA95-B872-4917-AEC6-00DB30523513}"/>
                  </a:ext>
                </a:extLst>
              </p:cNvPr>
              <p:cNvSpPr/>
              <p:nvPr/>
            </p:nvSpPr>
            <p:spPr>
              <a:xfrm>
                <a:off x="7640607" y="5647412"/>
                <a:ext cx="132788" cy="75879"/>
              </a:xfrm>
              <a:custGeom>
                <a:avLst/>
                <a:gdLst>
                  <a:gd name="connsiteX0" fmla="*/ 132788 w 132788"/>
                  <a:gd name="connsiteY0" fmla="*/ 75879 h 75879"/>
                  <a:gd name="connsiteX1" fmla="*/ 72266 w 132788"/>
                  <a:gd name="connsiteY1" fmla="*/ 75879 h 75879"/>
                  <a:gd name="connsiteX2" fmla="*/ 9033 w 132788"/>
                  <a:gd name="connsiteY2" fmla="*/ 27100 h 75879"/>
                  <a:gd name="connsiteX3" fmla="*/ 0 w 132788"/>
                  <a:gd name="connsiteY3" fmla="*/ 24390 h 75879"/>
                  <a:gd name="connsiteX4" fmla="*/ 22583 w 132788"/>
                  <a:gd name="connsiteY4" fmla="*/ 18971 h 75879"/>
                  <a:gd name="connsiteX5" fmla="*/ 28003 w 132788"/>
                  <a:gd name="connsiteY5" fmla="*/ 16260 h 75879"/>
                  <a:gd name="connsiteX6" fmla="*/ 33423 w 132788"/>
                  <a:gd name="connsiteY6" fmla="*/ 5421 h 75879"/>
                  <a:gd name="connsiteX7" fmla="*/ 33423 w 132788"/>
                  <a:gd name="connsiteY7" fmla="*/ 0 h 75879"/>
                  <a:gd name="connsiteX8" fmla="*/ 42456 w 132788"/>
                  <a:gd name="connsiteY8" fmla="*/ 0 h 75879"/>
                  <a:gd name="connsiteX9" fmla="*/ 51489 w 132788"/>
                  <a:gd name="connsiteY9" fmla="*/ 0 h 75879"/>
                  <a:gd name="connsiteX10" fmla="*/ 51489 w 132788"/>
                  <a:gd name="connsiteY10" fmla="*/ 5421 h 75879"/>
                  <a:gd name="connsiteX11" fmla="*/ 63233 w 132788"/>
                  <a:gd name="connsiteY11" fmla="*/ 18971 h 75879"/>
                  <a:gd name="connsiteX12" fmla="*/ 100269 w 132788"/>
                  <a:gd name="connsiteY12" fmla="*/ 27100 h 75879"/>
                  <a:gd name="connsiteX13" fmla="*/ 131885 w 132788"/>
                  <a:gd name="connsiteY13" fmla="*/ 62329 h 75879"/>
                  <a:gd name="connsiteX14" fmla="*/ 131885 w 132788"/>
                  <a:gd name="connsiteY14" fmla="*/ 75879 h 75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788" h="75879">
                    <a:moveTo>
                      <a:pt x="132788" y="75879"/>
                    </a:moveTo>
                    <a:lnTo>
                      <a:pt x="72266" y="75879"/>
                    </a:lnTo>
                    <a:cubicBezTo>
                      <a:pt x="60523" y="51490"/>
                      <a:pt x="37940" y="32520"/>
                      <a:pt x="9033" y="27100"/>
                    </a:cubicBezTo>
                    <a:lnTo>
                      <a:pt x="0" y="24390"/>
                    </a:lnTo>
                    <a:lnTo>
                      <a:pt x="22583" y="18971"/>
                    </a:lnTo>
                    <a:cubicBezTo>
                      <a:pt x="25293" y="18971"/>
                      <a:pt x="25293" y="18971"/>
                      <a:pt x="28003" y="16260"/>
                    </a:cubicBezTo>
                    <a:cubicBezTo>
                      <a:pt x="33423" y="13550"/>
                      <a:pt x="33423" y="8130"/>
                      <a:pt x="33423" y="5421"/>
                    </a:cubicBezTo>
                    <a:lnTo>
                      <a:pt x="33423" y="0"/>
                    </a:lnTo>
                    <a:cubicBezTo>
                      <a:pt x="36133" y="0"/>
                      <a:pt x="38843" y="0"/>
                      <a:pt x="42456" y="0"/>
                    </a:cubicBezTo>
                    <a:cubicBezTo>
                      <a:pt x="45166" y="0"/>
                      <a:pt x="47876" y="0"/>
                      <a:pt x="51489" y="0"/>
                    </a:cubicBezTo>
                    <a:lnTo>
                      <a:pt x="51489" y="5421"/>
                    </a:lnTo>
                    <a:cubicBezTo>
                      <a:pt x="51489" y="10841"/>
                      <a:pt x="56909" y="16260"/>
                      <a:pt x="63233" y="18971"/>
                    </a:cubicBezTo>
                    <a:lnTo>
                      <a:pt x="100269" y="27100"/>
                    </a:lnTo>
                    <a:cubicBezTo>
                      <a:pt x="117432" y="29810"/>
                      <a:pt x="131885" y="46070"/>
                      <a:pt x="131885" y="62329"/>
                    </a:cubicBezTo>
                    <a:lnTo>
                      <a:pt x="131885" y="75879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1F67ECF2-7D7B-4D5B-9B59-2162C334F24F}"/>
                </a:ext>
              </a:extLst>
            </p:cNvPr>
            <p:cNvGrpSpPr/>
            <p:nvPr/>
          </p:nvGrpSpPr>
          <p:grpSpPr>
            <a:xfrm>
              <a:off x="7190753" y="5365577"/>
              <a:ext cx="745522" cy="754273"/>
              <a:chOff x="7190753" y="5365577"/>
              <a:chExt cx="745522" cy="754273"/>
            </a:xfrm>
            <a:solidFill>
              <a:srgbClr val="000000"/>
            </a:solidFill>
          </p:grpSpPr>
          <p:sp>
            <p:nvSpPr>
              <p:cNvPr id="59" name="Freeform 376">
                <a:extLst>
                  <a:ext uri="{FF2B5EF4-FFF2-40B4-BE49-F238E27FC236}">
                    <a16:creationId xmlns:a16="http://schemas.microsoft.com/office/drawing/2014/main" id="{32447AFA-AB66-4F46-8FFE-6F9ADD6733CA}"/>
                  </a:ext>
                </a:extLst>
              </p:cNvPr>
              <p:cNvSpPr/>
              <p:nvPr/>
            </p:nvSpPr>
            <p:spPr>
              <a:xfrm>
                <a:off x="7304327" y="6055729"/>
                <a:ext cx="49268" cy="63218"/>
              </a:xfrm>
              <a:custGeom>
                <a:avLst/>
                <a:gdLst>
                  <a:gd name="connsiteX0" fmla="*/ 46314 w 49268"/>
                  <a:gd name="connsiteY0" fmla="*/ 38828 h 63218"/>
                  <a:gd name="connsiteX1" fmla="*/ 24634 w 49268"/>
                  <a:gd name="connsiteY1" fmla="*/ 6309 h 63218"/>
                  <a:gd name="connsiteX2" fmla="*/ 5664 w 49268"/>
                  <a:gd name="connsiteY2" fmla="*/ 3599 h 63218"/>
                  <a:gd name="connsiteX3" fmla="*/ 2955 w 49268"/>
                  <a:gd name="connsiteY3" fmla="*/ 24375 h 63218"/>
                  <a:gd name="connsiteX4" fmla="*/ 24634 w 49268"/>
                  <a:gd name="connsiteY4" fmla="*/ 56894 h 63218"/>
                  <a:gd name="connsiteX5" fmla="*/ 35474 w 49268"/>
                  <a:gd name="connsiteY5" fmla="*/ 63218 h 63218"/>
                  <a:gd name="connsiteX6" fmla="*/ 43604 w 49268"/>
                  <a:gd name="connsiteY6" fmla="*/ 60508 h 63218"/>
                  <a:gd name="connsiteX7" fmla="*/ 46314 w 49268"/>
                  <a:gd name="connsiteY7" fmla="*/ 38828 h 6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68" h="63218">
                    <a:moveTo>
                      <a:pt x="46314" y="38828"/>
                    </a:moveTo>
                    <a:lnTo>
                      <a:pt x="24634" y="6309"/>
                    </a:lnTo>
                    <a:cubicBezTo>
                      <a:pt x="19214" y="-14"/>
                      <a:pt x="11084" y="-2725"/>
                      <a:pt x="5664" y="3599"/>
                    </a:cubicBezTo>
                    <a:cubicBezTo>
                      <a:pt x="244" y="9922"/>
                      <a:pt x="-2466" y="18052"/>
                      <a:pt x="2955" y="24375"/>
                    </a:cubicBezTo>
                    <a:lnTo>
                      <a:pt x="24634" y="56894"/>
                    </a:lnTo>
                    <a:cubicBezTo>
                      <a:pt x="27344" y="59605"/>
                      <a:pt x="32764" y="63218"/>
                      <a:pt x="35474" y="63218"/>
                    </a:cubicBezTo>
                    <a:cubicBezTo>
                      <a:pt x="38184" y="63218"/>
                      <a:pt x="40894" y="63218"/>
                      <a:pt x="43604" y="60508"/>
                    </a:cubicBezTo>
                    <a:cubicBezTo>
                      <a:pt x="49024" y="53282"/>
                      <a:pt x="51734" y="44249"/>
                      <a:pt x="46314" y="388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377">
                <a:extLst>
                  <a:ext uri="{FF2B5EF4-FFF2-40B4-BE49-F238E27FC236}">
                    <a16:creationId xmlns:a16="http://schemas.microsoft.com/office/drawing/2014/main" id="{463BC278-1770-4525-94C2-8E9BA6E26DEB}"/>
                  </a:ext>
                </a:extLst>
              </p:cNvPr>
              <p:cNvSpPr/>
              <p:nvPr/>
            </p:nvSpPr>
            <p:spPr>
              <a:xfrm>
                <a:off x="7190753" y="5591308"/>
                <a:ext cx="332214" cy="524928"/>
              </a:xfrm>
              <a:custGeom>
                <a:avLst/>
                <a:gdLst>
                  <a:gd name="connsiteX0" fmla="*/ 331519 w 332214"/>
                  <a:gd name="connsiteY0" fmla="*/ 506862 h 524928"/>
                  <a:gd name="connsiteX1" fmla="*/ 308032 w 332214"/>
                  <a:gd name="connsiteY1" fmla="*/ 392141 h 524928"/>
                  <a:gd name="connsiteX2" fmla="*/ 214990 w 332214"/>
                  <a:gd name="connsiteY2" fmla="*/ 257546 h 524928"/>
                  <a:gd name="connsiteX3" fmla="*/ 162598 w 332214"/>
                  <a:gd name="connsiteY3" fmla="*/ 223219 h 524928"/>
                  <a:gd name="connsiteX4" fmla="*/ 95752 w 332214"/>
                  <a:gd name="connsiteY4" fmla="*/ 228640 h 524928"/>
                  <a:gd name="connsiteX5" fmla="*/ 95752 w 332214"/>
                  <a:gd name="connsiteY5" fmla="*/ 49782 h 524928"/>
                  <a:gd name="connsiteX6" fmla="*/ 57813 w 332214"/>
                  <a:gd name="connsiteY6" fmla="*/ 1002 h 524928"/>
                  <a:gd name="connsiteX7" fmla="*/ 17163 w 332214"/>
                  <a:gd name="connsiteY7" fmla="*/ 10035 h 524928"/>
                  <a:gd name="connsiteX8" fmla="*/ 0 w 332214"/>
                  <a:gd name="connsiteY8" fmla="*/ 47071 h 524928"/>
                  <a:gd name="connsiteX9" fmla="*/ 0 w 332214"/>
                  <a:gd name="connsiteY9" fmla="*/ 273806 h 524928"/>
                  <a:gd name="connsiteX10" fmla="*/ 26197 w 332214"/>
                  <a:gd name="connsiteY10" fmla="*/ 356911 h 524928"/>
                  <a:gd name="connsiteX11" fmla="*/ 52393 w 332214"/>
                  <a:gd name="connsiteY11" fmla="*/ 393947 h 524928"/>
                  <a:gd name="connsiteX12" fmla="*/ 64136 w 332214"/>
                  <a:gd name="connsiteY12" fmla="*/ 399367 h 524928"/>
                  <a:gd name="connsiteX13" fmla="*/ 73169 w 332214"/>
                  <a:gd name="connsiteY13" fmla="*/ 396658 h 524928"/>
                  <a:gd name="connsiteX14" fmla="*/ 75879 w 332214"/>
                  <a:gd name="connsiteY14" fmla="*/ 376784 h 524928"/>
                  <a:gd name="connsiteX15" fmla="*/ 49683 w 332214"/>
                  <a:gd name="connsiteY15" fmla="*/ 339748 h 524928"/>
                  <a:gd name="connsiteX16" fmla="*/ 28906 w 332214"/>
                  <a:gd name="connsiteY16" fmla="*/ 273806 h 524928"/>
                  <a:gd name="connsiteX17" fmla="*/ 28906 w 332214"/>
                  <a:gd name="connsiteY17" fmla="*/ 47071 h 524928"/>
                  <a:gd name="connsiteX18" fmla="*/ 37940 w 332214"/>
                  <a:gd name="connsiteY18" fmla="*/ 32619 h 524928"/>
                  <a:gd name="connsiteX19" fmla="*/ 55102 w 332214"/>
                  <a:gd name="connsiteY19" fmla="*/ 29909 h 524928"/>
                  <a:gd name="connsiteX20" fmla="*/ 69556 w 332214"/>
                  <a:gd name="connsiteY20" fmla="*/ 49782 h 524928"/>
                  <a:gd name="connsiteX21" fmla="*/ 69556 w 332214"/>
                  <a:gd name="connsiteY21" fmla="*/ 230446 h 524928"/>
                  <a:gd name="connsiteX22" fmla="*/ 95752 w 332214"/>
                  <a:gd name="connsiteY22" fmla="*/ 299098 h 524928"/>
                  <a:gd name="connsiteX23" fmla="*/ 98462 w 332214"/>
                  <a:gd name="connsiteY23" fmla="*/ 301809 h 524928"/>
                  <a:gd name="connsiteX24" fmla="*/ 130079 w 332214"/>
                  <a:gd name="connsiteY24" fmla="*/ 336134 h 524928"/>
                  <a:gd name="connsiteX25" fmla="*/ 144531 w 332214"/>
                  <a:gd name="connsiteY25" fmla="*/ 353298 h 524928"/>
                  <a:gd name="connsiteX26" fmla="*/ 168018 w 332214"/>
                  <a:gd name="connsiteY26" fmla="*/ 375881 h 524928"/>
                  <a:gd name="connsiteX27" fmla="*/ 188794 w 332214"/>
                  <a:gd name="connsiteY27" fmla="*/ 375881 h 524928"/>
                  <a:gd name="connsiteX28" fmla="*/ 188794 w 332214"/>
                  <a:gd name="connsiteY28" fmla="*/ 356008 h 524928"/>
                  <a:gd name="connsiteX29" fmla="*/ 150855 w 332214"/>
                  <a:gd name="connsiteY29" fmla="*/ 315359 h 524928"/>
                  <a:gd name="connsiteX30" fmla="*/ 115625 w 332214"/>
                  <a:gd name="connsiteY30" fmla="*/ 281032 h 524928"/>
                  <a:gd name="connsiteX31" fmla="*/ 115625 w 332214"/>
                  <a:gd name="connsiteY31" fmla="*/ 249416 h 524928"/>
                  <a:gd name="connsiteX32" fmla="*/ 144531 w 332214"/>
                  <a:gd name="connsiteY32" fmla="*/ 246706 h 524928"/>
                  <a:gd name="connsiteX33" fmla="*/ 196924 w 332214"/>
                  <a:gd name="connsiteY33" fmla="*/ 281032 h 524928"/>
                  <a:gd name="connsiteX34" fmla="*/ 278223 w 332214"/>
                  <a:gd name="connsiteY34" fmla="*/ 398464 h 524928"/>
                  <a:gd name="connsiteX35" fmla="*/ 301710 w 332214"/>
                  <a:gd name="connsiteY35" fmla="*/ 513186 h 524928"/>
                  <a:gd name="connsiteX36" fmla="*/ 316163 w 332214"/>
                  <a:gd name="connsiteY36" fmla="*/ 524929 h 524928"/>
                  <a:gd name="connsiteX37" fmla="*/ 318872 w 332214"/>
                  <a:gd name="connsiteY37" fmla="*/ 524929 h 524928"/>
                  <a:gd name="connsiteX38" fmla="*/ 331519 w 332214"/>
                  <a:gd name="connsiteY38" fmla="*/ 506862 h 52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32214" h="524928">
                    <a:moveTo>
                      <a:pt x="331519" y="506862"/>
                    </a:moveTo>
                    <a:lnTo>
                      <a:pt x="308032" y="392141"/>
                    </a:lnTo>
                    <a:cubicBezTo>
                      <a:pt x="296289" y="337942"/>
                      <a:pt x="264673" y="289162"/>
                      <a:pt x="214990" y="257546"/>
                    </a:cubicBezTo>
                    <a:lnTo>
                      <a:pt x="162598" y="223219"/>
                    </a:lnTo>
                    <a:cubicBezTo>
                      <a:pt x="141822" y="208766"/>
                      <a:pt x="112915" y="211477"/>
                      <a:pt x="95752" y="228640"/>
                    </a:cubicBezTo>
                    <a:lnTo>
                      <a:pt x="95752" y="49782"/>
                    </a:lnTo>
                    <a:cubicBezTo>
                      <a:pt x="95752" y="27199"/>
                      <a:pt x="78589" y="6422"/>
                      <a:pt x="57813" y="1002"/>
                    </a:cubicBezTo>
                    <a:cubicBezTo>
                      <a:pt x="43359" y="-1707"/>
                      <a:pt x="28906" y="1002"/>
                      <a:pt x="17163" y="10035"/>
                    </a:cubicBezTo>
                    <a:cubicBezTo>
                      <a:pt x="5420" y="19069"/>
                      <a:pt x="0" y="32619"/>
                      <a:pt x="0" y="47071"/>
                    </a:cubicBezTo>
                    <a:lnTo>
                      <a:pt x="0" y="273806"/>
                    </a:lnTo>
                    <a:cubicBezTo>
                      <a:pt x="0" y="302712"/>
                      <a:pt x="9033" y="331618"/>
                      <a:pt x="26197" y="356911"/>
                    </a:cubicBezTo>
                    <a:lnTo>
                      <a:pt x="52393" y="393947"/>
                    </a:lnTo>
                    <a:cubicBezTo>
                      <a:pt x="55102" y="396658"/>
                      <a:pt x="61426" y="399367"/>
                      <a:pt x="64136" y="399367"/>
                    </a:cubicBezTo>
                    <a:cubicBezTo>
                      <a:pt x="66846" y="399367"/>
                      <a:pt x="69556" y="399367"/>
                      <a:pt x="73169" y="396658"/>
                    </a:cubicBezTo>
                    <a:cubicBezTo>
                      <a:pt x="78589" y="391238"/>
                      <a:pt x="82202" y="382205"/>
                      <a:pt x="75879" y="376784"/>
                    </a:cubicBezTo>
                    <a:lnTo>
                      <a:pt x="49683" y="339748"/>
                    </a:lnTo>
                    <a:cubicBezTo>
                      <a:pt x="35230" y="319875"/>
                      <a:pt x="28906" y="296389"/>
                      <a:pt x="28906" y="273806"/>
                    </a:cubicBezTo>
                    <a:lnTo>
                      <a:pt x="28906" y="47071"/>
                    </a:lnTo>
                    <a:cubicBezTo>
                      <a:pt x="28906" y="41652"/>
                      <a:pt x="31616" y="35329"/>
                      <a:pt x="37940" y="32619"/>
                    </a:cubicBezTo>
                    <a:cubicBezTo>
                      <a:pt x="43359" y="29909"/>
                      <a:pt x="49683" y="27199"/>
                      <a:pt x="55102" y="29909"/>
                    </a:cubicBezTo>
                    <a:cubicBezTo>
                      <a:pt x="64136" y="32619"/>
                      <a:pt x="69556" y="38942"/>
                      <a:pt x="69556" y="49782"/>
                    </a:cubicBezTo>
                    <a:lnTo>
                      <a:pt x="69556" y="230446"/>
                    </a:lnTo>
                    <a:cubicBezTo>
                      <a:pt x="69556" y="256643"/>
                      <a:pt x="78589" y="279226"/>
                      <a:pt x="95752" y="299098"/>
                    </a:cubicBezTo>
                    <a:lnTo>
                      <a:pt x="98462" y="301809"/>
                    </a:lnTo>
                    <a:cubicBezTo>
                      <a:pt x="107495" y="313551"/>
                      <a:pt x="119239" y="324392"/>
                      <a:pt x="130079" y="336134"/>
                    </a:cubicBezTo>
                    <a:lnTo>
                      <a:pt x="144531" y="353298"/>
                    </a:lnTo>
                    <a:cubicBezTo>
                      <a:pt x="158984" y="367751"/>
                      <a:pt x="168018" y="375881"/>
                      <a:pt x="168018" y="375881"/>
                    </a:cubicBezTo>
                    <a:cubicBezTo>
                      <a:pt x="173438" y="381300"/>
                      <a:pt x="182471" y="381300"/>
                      <a:pt x="188794" y="375881"/>
                    </a:cubicBezTo>
                    <a:cubicBezTo>
                      <a:pt x="194214" y="370461"/>
                      <a:pt x="194214" y="361428"/>
                      <a:pt x="188794" y="356008"/>
                    </a:cubicBezTo>
                    <a:cubicBezTo>
                      <a:pt x="188794" y="356008"/>
                      <a:pt x="171631" y="338845"/>
                      <a:pt x="150855" y="315359"/>
                    </a:cubicBezTo>
                    <a:lnTo>
                      <a:pt x="115625" y="281032"/>
                    </a:lnTo>
                    <a:cubicBezTo>
                      <a:pt x="106592" y="271999"/>
                      <a:pt x="106592" y="258449"/>
                      <a:pt x="115625" y="249416"/>
                    </a:cubicBezTo>
                    <a:cubicBezTo>
                      <a:pt x="124658" y="240382"/>
                      <a:pt x="136401" y="240382"/>
                      <a:pt x="144531" y="246706"/>
                    </a:cubicBezTo>
                    <a:lnTo>
                      <a:pt x="196924" y="281032"/>
                    </a:lnTo>
                    <a:cubicBezTo>
                      <a:pt x="237573" y="309939"/>
                      <a:pt x="266480" y="349684"/>
                      <a:pt x="278223" y="398464"/>
                    </a:cubicBezTo>
                    <a:lnTo>
                      <a:pt x="301710" y="513186"/>
                    </a:lnTo>
                    <a:cubicBezTo>
                      <a:pt x="304419" y="518606"/>
                      <a:pt x="310743" y="524929"/>
                      <a:pt x="316163" y="524929"/>
                    </a:cubicBezTo>
                    <a:lnTo>
                      <a:pt x="318872" y="524929"/>
                    </a:lnTo>
                    <a:cubicBezTo>
                      <a:pt x="328809" y="521315"/>
                      <a:pt x="334229" y="512282"/>
                      <a:pt x="331519" y="5068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378">
                <a:extLst>
                  <a:ext uri="{FF2B5EF4-FFF2-40B4-BE49-F238E27FC236}">
                    <a16:creationId xmlns:a16="http://schemas.microsoft.com/office/drawing/2014/main" id="{663C35AC-57C4-4E2E-A1B0-1A01913C0E2E}"/>
                  </a:ext>
                </a:extLst>
              </p:cNvPr>
              <p:cNvSpPr/>
              <p:nvPr/>
            </p:nvSpPr>
            <p:spPr>
              <a:xfrm>
                <a:off x="7272067" y="6011466"/>
                <a:ext cx="31338" cy="31602"/>
              </a:xfrm>
              <a:custGeom>
                <a:avLst/>
                <a:gdLst>
                  <a:gd name="connsiteX0" fmla="*/ 27988 w 31338"/>
                  <a:gd name="connsiteY0" fmla="*/ 6309 h 31602"/>
                  <a:gd name="connsiteX1" fmla="*/ 27988 w 31338"/>
                  <a:gd name="connsiteY1" fmla="*/ 6309 h 31602"/>
                  <a:gd name="connsiteX2" fmla="*/ 6309 w 31338"/>
                  <a:gd name="connsiteY2" fmla="*/ 3599 h 31602"/>
                  <a:gd name="connsiteX3" fmla="*/ 3599 w 31338"/>
                  <a:gd name="connsiteY3" fmla="*/ 25279 h 31602"/>
                  <a:gd name="connsiteX4" fmla="*/ 16245 w 31338"/>
                  <a:gd name="connsiteY4" fmla="*/ 31602 h 31602"/>
                  <a:gd name="connsiteX5" fmla="*/ 25278 w 31338"/>
                  <a:gd name="connsiteY5" fmla="*/ 28892 h 31602"/>
                  <a:gd name="connsiteX6" fmla="*/ 27988 w 31338"/>
                  <a:gd name="connsiteY6" fmla="*/ 6309 h 3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8" h="31602">
                    <a:moveTo>
                      <a:pt x="27988" y="6309"/>
                    </a:moveTo>
                    <a:lnTo>
                      <a:pt x="27988" y="6309"/>
                    </a:lnTo>
                    <a:cubicBezTo>
                      <a:pt x="21666" y="-14"/>
                      <a:pt x="12632" y="-2725"/>
                      <a:pt x="6309" y="3599"/>
                    </a:cubicBezTo>
                    <a:cubicBezTo>
                      <a:pt x="-14" y="9922"/>
                      <a:pt x="-2724" y="18955"/>
                      <a:pt x="3599" y="25279"/>
                    </a:cubicBezTo>
                    <a:cubicBezTo>
                      <a:pt x="6309" y="27989"/>
                      <a:pt x="12632" y="31602"/>
                      <a:pt x="16245" y="31602"/>
                    </a:cubicBezTo>
                    <a:cubicBezTo>
                      <a:pt x="18955" y="31602"/>
                      <a:pt x="22569" y="31602"/>
                      <a:pt x="25278" y="28892"/>
                    </a:cubicBezTo>
                    <a:cubicBezTo>
                      <a:pt x="30699" y="22569"/>
                      <a:pt x="34312" y="12633"/>
                      <a:pt x="27988" y="63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379">
                <a:extLst>
                  <a:ext uri="{FF2B5EF4-FFF2-40B4-BE49-F238E27FC236}">
                    <a16:creationId xmlns:a16="http://schemas.microsoft.com/office/drawing/2014/main" id="{2B5ED582-278B-4B96-9742-62BB874AC91F}"/>
                  </a:ext>
                </a:extLst>
              </p:cNvPr>
              <p:cNvSpPr/>
              <p:nvPr/>
            </p:nvSpPr>
            <p:spPr>
              <a:xfrm>
                <a:off x="7610098" y="5598136"/>
                <a:ext cx="326177" cy="521713"/>
              </a:xfrm>
              <a:custGeom>
                <a:avLst/>
                <a:gdLst>
                  <a:gd name="connsiteX0" fmla="*/ 308732 w 326177"/>
                  <a:gd name="connsiteY0" fmla="*/ 9531 h 521713"/>
                  <a:gd name="connsiteX1" fmla="*/ 268987 w 326177"/>
                  <a:gd name="connsiteY1" fmla="*/ 1401 h 521713"/>
                  <a:gd name="connsiteX2" fmla="*/ 231950 w 326177"/>
                  <a:gd name="connsiteY2" fmla="*/ 50180 h 521713"/>
                  <a:gd name="connsiteX3" fmla="*/ 231950 w 326177"/>
                  <a:gd name="connsiteY3" fmla="*/ 227231 h 521713"/>
                  <a:gd name="connsiteX4" fmla="*/ 166008 w 326177"/>
                  <a:gd name="connsiteY4" fmla="*/ 221811 h 521713"/>
                  <a:gd name="connsiteX5" fmla="*/ 114518 w 326177"/>
                  <a:gd name="connsiteY5" fmla="*/ 256137 h 521713"/>
                  <a:gd name="connsiteX6" fmla="*/ 23283 w 326177"/>
                  <a:gd name="connsiteY6" fmla="*/ 390732 h 521713"/>
                  <a:gd name="connsiteX7" fmla="*/ 700 w 326177"/>
                  <a:gd name="connsiteY7" fmla="*/ 504550 h 521713"/>
                  <a:gd name="connsiteX8" fmla="*/ 12443 w 326177"/>
                  <a:gd name="connsiteY8" fmla="*/ 521714 h 521713"/>
                  <a:gd name="connsiteX9" fmla="*/ 15153 w 326177"/>
                  <a:gd name="connsiteY9" fmla="*/ 521714 h 521713"/>
                  <a:gd name="connsiteX10" fmla="*/ 29606 w 326177"/>
                  <a:gd name="connsiteY10" fmla="*/ 509970 h 521713"/>
                  <a:gd name="connsiteX11" fmla="*/ 52189 w 326177"/>
                  <a:gd name="connsiteY11" fmla="*/ 396152 h 521713"/>
                  <a:gd name="connsiteX12" fmla="*/ 131682 w 326177"/>
                  <a:gd name="connsiteY12" fmla="*/ 278720 h 521713"/>
                  <a:gd name="connsiteX13" fmla="*/ 183171 w 326177"/>
                  <a:gd name="connsiteY13" fmla="*/ 244394 h 521713"/>
                  <a:gd name="connsiteX14" fmla="*/ 212077 w 326177"/>
                  <a:gd name="connsiteY14" fmla="*/ 247104 h 521713"/>
                  <a:gd name="connsiteX15" fmla="*/ 212077 w 326177"/>
                  <a:gd name="connsiteY15" fmla="*/ 278720 h 521713"/>
                  <a:gd name="connsiteX16" fmla="*/ 140715 w 326177"/>
                  <a:gd name="connsiteY16" fmla="*/ 352793 h 521713"/>
                  <a:gd name="connsiteX17" fmla="*/ 140715 w 326177"/>
                  <a:gd name="connsiteY17" fmla="*/ 372666 h 521713"/>
                  <a:gd name="connsiteX18" fmla="*/ 160588 w 326177"/>
                  <a:gd name="connsiteY18" fmla="*/ 372666 h 521713"/>
                  <a:gd name="connsiteX19" fmla="*/ 229240 w 326177"/>
                  <a:gd name="connsiteY19" fmla="*/ 298594 h 521713"/>
                  <a:gd name="connsiteX20" fmla="*/ 231950 w 326177"/>
                  <a:gd name="connsiteY20" fmla="*/ 295883 h 521713"/>
                  <a:gd name="connsiteX21" fmla="*/ 257243 w 326177"/>
                  <a:gd name="connsiteY21" fmla="*/ 227231 h 521713"/>
                  <a:gd name="connsiteX22" fmla="*/ 257243 w 326177"/>
                  <a:gd name="connsiteY22" fmla="*/ 47470 h 521713"/>
                  <a:gd name="connsiteX23" fmla="*/ 271696 w 326177"/>
                  <a:gd name="connsiteY23" fmla="*/ 27597 h 521713"/>
                  <a:gd name="connsiteX24" fmla="*/ 288860 w 326177"/>
                  <a:gd name="connsiteY24" fmla="*/ 30307 h 521713"/>
                  <a:gd name="connsiteX25" fmla="*/ 296989 w 326177"/>
                  <a:gd name="connsiteY25" fmla="*/ 44759 h 521713"/>
                  <a:gd name="connsiteX26" fmla="*/ 296989 w 326177"/>
                  <a:gd name="connsiteY26" fmla="*/ 270590 h 521713"/>
                  <a:gd name="connsiteX27" fmla="*/ 277116 w 326177"/>
                  <a:gd name="connsiteY27" fmla="*/ 336533 h 521713"/>
                  <a:gd name="connsiteX28" fmla="*/ 166008 w 326177"/>
                  <a:gd name="connsiteY28" fmla="*/ 491001 h 521713"/>
                  <a:gd name="connsiteX29" fmla="*/ 168718 w 326177"/>
                  <a:gd name="connsiteY29" fmla="*/ 510874 h 521713"/>
                  <a:gd name="connsiteX30" fmla="*/ 176848 w 326177"/>
                  <a:gd name="connsiteY30" fmla="*/ 513584 h 521713"/>
                  <a:gd name="connsiteX31" fmla="*/ 188591 w 326177"/>
                  <a:gd name="connsiteY31" fmla="*/ 508164 h 521713"/>
                  <a:gd name="connsiteX32" fmla="*/ 299699 w 326177"/>
                  <a:gd name="connsiteY32" fmla="*/ 353696 h 521713"/>
                  <a:gd name="connsiteX33" fmla="*/ 324993 w 326177"/>
                  <a:gd name="connsiteY33" fmla="*/ 270590 h 521713"/>
                  <a:gd name="connsiteX34" fmla="*/ 324993 w 326177"/>
                  <a:gd name="connsiteY34" fmla="*/ 44759 h 521713"/>
                  <a:gd name="connsiteX35" fmla="*/ 308732 w 326177"/>
                  <a:gd name="connsiteY35" fmla="*/ 9531 h 52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6177" h="521713">
                    <a:moveTo>
                      <a:pt x="308732" y="9531"/>
                    </a:moveTo>
                    <a:cubicBezTo>
                      <a:pt x="296989" y="1401"/>
                      <a:pt x="283439" y="-2213"/>
                      <a:pt x="268987" y="1401"/>
                    </a:cubicBezTo>
                    <a:cubicBezTo>
                      <a:pt x="246404" y="6820"/>
                      <a:pt x="231950" y="26693"/>
                      <a:pt x="231950" y="50180"/>
                    </a:cubicBezTo>
                    <a:lnTo>
                      <a:pt x="231950" y="227231"/>
                    </a:lnTo>
                    <a:cubicBezTo>
                      <a:pt x="214787" y="210068"/>
                      <a:pt x="186784" y="207357"/>
                      <a:pt x="166008" y="221811"/>
                    </a:cubicBezTo>
                    <a:lnTo>
                      <a:pt x="114518" y="256137"/>
                    </a:lnTo>
                    <a:cubicBezTo>
                      <a:pt x="69352" y="287753"/>
                      <a:pt x="35026" y="335630"/>
                      <a:pt x="23283" y="390732"/>
                    </a:cubicBezTo>
                    <a:lnTo>
                      <a:pt x="700" y="504550"/>
                    </a:lnTo>
                    <a:cubicBezTo>
                      <a:pt x="-2010" y="512680"/>
                      <a:pt x="3410" y="519003"/>
                      <a:pt x="12443" y="521714"/>
                    </a:cubicBezTo>
                    <a:lnTo>
                      <a:pt x="15153" y="521714"/>
                    </a:lnTo>
                    <a:cubicBezTo>
                      <a:pt x="20573" y="521714"/>
                      <a:pt x="26897" y="516294"/>
                      <a:pt x="29606" y="509970"/>
                    </a:cubicBezTo>
                    <a:lnTo>
                      <a:pt x="52189" y="396152"/>
                    </a:lnTo>
                    <a:cubicBezTo>
                      <a:pt x="63932" y="347372"/>
                      <a:pt x="89225" y="307627"/>
                      <a:pt x="131682" y="278720"/>
                    </a:cubicBezTo>
                    <a:lnTo>
                      <a:pt x="183171" y="244394"/>
                    </a:lnTo>
                    <a:cubicBezTo>
                      <a:pt x="191301" y="238974"/>
                      <a:pt x="205754" y="238974"/>
                      <a:pt x="212077" y="247104"/>
                    </a:cubicBezTo>
                    <a:cubicBezTo>
                      <a:pt x="220207" y="255234"/>
                      <a:pt x="220207" y="269687"/>
                      <a:pt x="212077" y="278720"/>
                    </a:cubicBezTo>
                    <a:lnTo>
                      <a:pt x="140715" y="352793"/>
                    </a:lnTo>
                    <a:cubicBezTo>
                      <a:pt x="135295" y="358213"/>
                      <a:pt x="135295" y="367246"/>
                      <a:pt x="140715" y="372666"/>
                    </a:cubicBezTo>
                    <a:cubicBezTo>
                      <a:pt x="146135" y="378085"/>
                      <a:pt x="155168" y="378085"/>
                      <a:pt x="160588" y="372666"/>
                    </a:cubicBezTo>
                    <a:cubicBezTo>
                      <a:pt x="160588" y="372666"/>
                      <a:pt x="220207" y="309433"/>
                      <a:pt x="229240" y="298594"/>
                    </a:cubicBezTo>
                    <a:lnTo>
                      <a:pt x="231950" y="295883"/>
                    </a:lnTo>
                    <a:cubicBezTo>
                      <a:pt x="249113" y="276011"/>
                      <a:pt x="257243" y="253428"/>
                      <a:pt x="257243" y="227231"/>
                    </a:cubicBezTo>
                    <a:lnTo>
                      <a:pt x="257243" y="47470"/>
                    </a:lnTo>
                    <a:cubicBezTo>
                      <a:pt x="257243" y="39340"/>
                      <a:pt x="262663" y="30307"/>
                      <a:pt x="271696" y="27597"/>
                    </a:cubicBezTo>
                    <a:cubicBezTo>
                      <a:pt x="277116" y="27597"/>
                      <a:pt x="283439" y="27597"/>
                      <a:pt x="288860" y="30307"/>
                    </a:cubicBezTo>
                    <a:cubicBezTo>
                      <a:pt x="294279" y="33017"/>
                      <a:pt x="296989" y="38437"/>
                      <a:pt x="296989" y="44759"/>
                    </a:cubicBezTo>
                    <a:lnTo>
                      <a:pt x="296989" y="270590"/>
                    </a:lnTo>
                    <a:cubicBezTo>
                      <a:pt x="296989" y="293173"/>
                      <a:pt x="288860" y="316660"/>
                      <a:pt x="277116" y="336533"/>
                    </a:cubicBezTo>
                    <a:lnTo>
                      <a:pt x="166008" y="491001"/>
                    </a:lnTo>
                    <a:cubicBezTo>
                      <a:pt x="160588" y="496420"/>
                      <a:pt x="163298" y="505453"/>
                      <a:pt x="168718" y="510874"/>
                    </a:cubicBezTo>
                    <a:cubicBezTo>
                      <a:pt x="171428" y="513584"/>
                      <a:pt x="174138" y="513584"/>
                      <a:pt x="176848" y="513584"/>
                    </a:cubicBezTo>
                    <a:cubicBezTo>
                      <a:pt x="182267" y="513584"/>
                      <a:pt x="184978" y="510874"/>
                      <a:pt x="188591" y="508164"/>
                    </a:cubicBezTo>
                    <a:lnTo>
                      <a:pt x="299699" y="353696"/>
                    </a:lnTo>
                    <a:cubicBezTo>
                      <a:pt x="316862" y="331113"/>
                      <a:pt x="324993" y="302206"/>
                      <a:pt x="324993" y="270590"/>
                    </a:cubicBezTo>
                    <a:lnTo>
                      <a:pt x="324993" y="44759"/>
                    </a:lnTo>
                    <a:cubicBezTo>
                      <a:pt x="329509" y="32114"/>
                      <a:pt x="320476" y="17660"/>
                      <a:pt x="308732" y="95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380">
                <a:extLst>
                  <a:ext uri="{FF2B5EF4-FFF2-40B4-BE49-F238E27FC236}">
                    <a16:creationId xmlns:a16="http://schemas.microsoft.com/office/drawing/2014/main" id="{4E2B4476-E435-4940-BC1C-6404B0390991}"/>
                  </a:ext>
                </a:extLst>
              </p:cNvPr>
              <p:cNvSpPr/>
              <p:nvPr/>
            </p:nvSpPr>
            <p:spPr>
              <a:xfrm>
                <a:off x="7328058" y="5441456"/>
                <a:ext cx="477856" cy="383008"/>
              </a:xfrm>
              <a:custGeom>
                <a:avLst/>
                <a:gdLst>
                  <a:gd name="connsiteX0" fmla="*/ 448047 w 477856"/>
                  <a:gd name="connsiteY0" fmla="*/ 284546 h 383008"/>
                  <a:gd name="connsiteX1" fmla="*/ 387525 w 477856"/>
                  <a:gd name="connsiteY1" fmla="*/ 284546 h 383008"/>
                  <a:gd name="connsiteX2" fmla="*/ 324292 w 477856"/>
                  <a:gd name="connsiteY2" fmla="*/ 233056 h 383008"/>
                  <a:gd name="connsiteX3" fmla="*/ 315259 w 477856"/>
                  <a:gd name="connsiteY3" fmla="*/ 230347 h 383008"/>
                  <a:gd name="connsiteX4" fmla="*/ 337842 w 477856"/>
                  <a:gd name="connsiteY4" fmla="*/ 224927 h 383008"/>
                  <a:gd name="connsiteX5" fmla="*/ 343262 w 477856"/>
                  <a:gd name="connsiteY5" fmla="*/ 222217 h 383008"/>
                  <a:gd name="connsiteX6" fmla="*/ 348682 w 477856"/>
                  <a:gd name="connsiteY6" fmla="*/ 210473 h 383008"/>
                  <a:gd name="connsiteX7" fmla="*/ 348682 w 477856"/>
                  <a:gd name="connsiteY7" fmla="*/ 205054 h 383008"/>
                  <a:gd name="connsiteX8" fmla="*/ 357715 w 477856"/>
                  <a:gd name="connsiteY8" fmla="*/ 205054 h 383008"/>
                  <a:gd name="connsiteX9" fmla="*/ 366748 w 477856"/>
                  <a:gd name="connsiteY9" fmla="*/ 205054 h 383008"/>
                  <a:gd name="connsiteX10" fmla="*/ 366748 w 477856"/>
                  <a:gd name="connsiteY10" fmla="*/ 210473 h 383008"/>
                  <a:gd name="connsiteX11" fmla="*/ 378491 w 477856"/>
                  <a:gd name="connsiteY11" fmla="*/ 224927 h 383008"/>
                  <a:gd name="connsiteX12" fmla="*/ 415528 w 477856"/>
                  <a:gd name="connsiteY12" fmla="*/ 233056 h 383008"/>
                  <a:gd name="connsiteX13" fmla="*/ 447144 w 477856"/>
                  <a:gd name="connsiteY13" fmla="*/ 270093 h 383008"/>
                  <a:gd name="connsiteX14" fmla="*/ 447144 w 477856"/>
                  <a:gd name="connsiteY14" fmla="*/ 284546 h 383008"/>
                  <a:gd name="connsiteX15" fmla="*/ 284546 w 477856"/>
                  <a:gd name="connsiteY15" fmla="*/ 207764 h 383008"/>
                  <a:gd name="connsiteX16" fmla="*/ 284546 w 477856"/>
                  <a:gd name="connsiteY16" fmla="*/ 207764 h 383008"/>
                  <a:gd name="connsiteX17" fmla="*/ 310742 w 477856"/>
                  <a:gd name="connsiteY17" fmla="*/ 182471 h 383008"/>
                  <a:gd name="connsiteX18" fmla="*/ 322486 w 477856"/>
                  <a:gd name="connsiteY18" fmla="*/ 194214 h 383008"/>
                  <a:gd name="connsiteX19" fmla="*/ 322486 w 477856"/>
                  <a:gd name="connsiteY19" fmla="*/ 199634 h 383008"/>
                  <a:gd name="connsiteX20" fmla="*/ 296289 w 477856"/>
                  <a:gd name="connsiteY20" fmla="*/ 205054 h 383008"/>
                  <a:gd name="connsiteX21" fmla="*/ 284546 w 477856"/>
                  <a:gd name="connsiteY21" fmla="*/ 207764 h 383008"/>
                  <a:gd name="connsiteX22" fmla="*/ 238477 w 477856"/>
                  <a:gd name="connsiteY22" fmla="*/ 193311 h 383008"/>
                  <a:gd name="connsiteX23" fmla="*/ 180664 w 477856"/>
                  <a:gd name="connsiteY23" fmla="*/ 136401 h 383008"/>
                  <a:gd name="connsiteX24" fmla="*/ 180664 w 477856"/>
                  <a:gd name="connsiteY24" fmla="*/ 121948 h 383008"/>
                  <a:gd name="connsiteX25" fmla="*/ 200537 w 477856"/>
                  <a:gd name="connsiteY25" fmla="*/ 121948 h 383008"/>
                  <a:gd name="connsiteX26" fmla="*/ 263770 w 477856"/>
                  <a:gd name="connsiteY26" fmla="*/ 99365 h 383008"/>
                  <a:gd name="connsiteX27" fmla="*/ 295386 w 477856"/>
                  <a:gd name="connsiteY27" fmla="*/ 116529 h 383008"/>
                  <a:gd name="connsiteX28" fmla="*/ 295386 w 477856"/>
                  <a:gd name="connsiteY28" fmla="*/ 139112 h 383008"/>
                  <a:gd name="connsiteX29" fmla="*/ 238477 w 477856"/>
                  <a:gd name="connsiteY29" fmla="*/ 193311 h 383008"/>
                  <a:gd name="connsiteX30" fmla="*/ 255640 w 477856"/>
                  <a:gd name="connsiteY30" fmla="*/ 230347 h 383008"/>
                  <a:gd name="connsiteX31" fmla="*/ 238477 w 477856"/>
                  <a:gd name="connsiteY31" fmla="*/ 270093 h 383008"/>
                  <a:gd name="connsiteX32" fmla="*/ 221314 w 477856"/>
                  <a:gd name="connsiteY32" fmla="*/ 230347 h 383008"/>
                  <a:gd name="connsiteX33" fmla="*/ 221314 w 477856"/>
                  <a:gd name="connsiteY33" fmla="*/ 218603 h 383008"/>
                  <a:gd name="connsiteX34" fmla="*/ 238477 w 477856"/>
                  <a:gd name="connsiteY34" fmla="*/ 221314 h 383008"/>
                  <a:gd name="connsiteX35" fmla="*/ 255640 w 477856"/>
                  <a:gd name="connsiteY35" fmla="*/ 218603 h 383008"/>
                  <a:gd name="connsiteX36" fmla="*/ 255640 w 477856"/>
                  <a:gd name="connsiteY36" fmla="*/ 230347 h 383008"/>
                  <a:gd name="connsiteX37" fmla="*/ 193310 w 477856"/>
                  <a:gd name="connsiteY37" fmla="*/ 207764 h 383008"/>
                  <a:gd name="connsiteX38" fmla="*/ 181567 w 477856"/>
                  <a:gd name="connsiteY38" fmla="*/ 205054 h 383008"/>
                  <a:gd name="connsiteX39" fmla="*/ 155371 w 477856"/>
                  <a:gd name="connsiteY39" fmla="*/ 199634 h 383008"/>
                  <a:gd name="connsiteX40" fmla="*/ 155371 w 477856"/>
                  <a:gd name="connsiteY40" fmla="*/ 194214 h 383008"/>
                  <a:gd name="connsiteX41" fmla="*/ 167114 w 477856"/>
                  <a:gd name="connsiteY41" fmla="*/ 182471 h 383008"/>
                  <a:gd name="connsiteX42" fmla="*/ 193310 w 477856"/>
                  <a:gd name="connsiteY42" fmla="*/ 207764 h 383008"/>
                  <a:gd name="connsiteX43" fmla="*/ 149951 w 477856"/>
                  <a:gd name="connsiteY43" fmla="*/ 230347 h 383008"/>
                  <a:gd name="connsiteX44" fmla="*/ 86719 w 477856"/>
                  <a:gd name="connsiteY44" fmla="*/ 281836 h 383008"/>
                  <a:gd name="connsiteX45" fmla="*/ 26196 w 477856"/>
                  <a:gd name="connsiteY45" fmla="*/ 281836 h 383008"/>
                  <a:gd name="connsiteX46" fmla="*/ 26196 w 477856"/>
                  <a:gd name="connsiteY46" fmla="*/ 270093 h 383008"/>
                  <a:gd name="connsiteX47" fmla="*/ 57812 w 477856"/>
                  <a:gd name="connsiteY47" fmla="*/ 233056 h 383008"/>
                  <a:gd name="connsiteX48" fmla="*/ 94849 w 477856"/>
                  <a:gd name="connsiteY48" fmla="*/ 224927 h 383008"/>
                  <a:gd name="connsiteX49" fmla="*/ 106592 w 477856"/>
                  <a:gd name="connsiteY49" fmla="*/ 210473 h 383008"/>
                  <a:gd name="connsiteX50" fmla="*/ 106592 w 477856"/>
                  <a:gd name="connsiteY50" fmla="*/ 205054 h 383008"/>
                  <a:gd name="connsiteX51" fmla="*/ 115625 w 477856"/>
                  <a:gd name="connsiteY51" fmla="*/ 205054 h 383008"/>
                  <a:gd name="connsiteX52" fmla="*/ 124658 w 477856"/>
                  <a:gd name="connsiteY52" fmla="*/ 205054 h 383008"/>
                  <a:gd name="connsiteX53" fmla="*/ 124658 w 477856"/>
                  <a:gd name="connsiteY53" fmla="*/ 207764 h 383008"/>
                  <a:gd name="connsiteX54" fmla="*/ 130078 w 477856"/>
                  <a:gd name="connsiteY54" fmla="*/ 219506 h 383008"/>
                  <a:gd name="connsiteX55" fmla="*/ 135498 w 477856"/>
                  <a:gd name="connsiteY55" fmla="*/ 222217 h 383008"/>
                  <a:gd name="connsiteX56" fmla="*/ 158081 w 477856"/>
                  <a:gd name="connsiteY56" fmla="*/ 227637 h 383008"/>
                  <a:gd name="connsiteX57" fmla="*/ 149951 w 477856"/>
                  <a:gd name="connsiteY57" fmla="*/ 230347 h 383008"/>
                  <a:gd name="connsiteX58" fmla="*/ 81299 w 477856"/>
                  <a:gd name="connsiteY58" fmla="*/ 133691 h 383008"/>
                  <a:gd name="connsiteX59" fmla="*/ 101172 w 477856"/>
                  <a:gd name="connsiteY59" fmla="*/ 133691 h 383008"/>
                  <a:gd name="connsiteX60" fmla="*/ 152661 w 477856"/>
                  <a:gd name="connsiteY60" fmla="*/ 121948 h 383008"/>
                  <a:gd name="connsiteX61" fmla="*/ 152661 w 477856"/>
                  <a:gd name="connsiteY61" fmla="*/ 139112 h 383008"/>
                  <a:gd name="connsiteX62" fmla="*/ 115625 w 477856"/>
                  <a:gd name="connsiteY62" fmla="*/ 176148 h 383008"/>
                  <a:gd name="connsiteX63" fmla="*/ 78589 w 477856"/>
                  <a:gd name="connsiteY63" fmla="*/ 139112 h 383008"/>
                  <a:gd name="connsiteX64" fmla="*/ 78589 w 477856"/>
                  <a:gd name="connsiteY64" fmla="*/ 133691 h 383008"/>
                  <a:gd name="connsiteX65" fmla="*/ 81299 w 477856"/>
                  <a:gd name="connsiteY65" fmla="*/ 133691 h 383008"/>
                  <a:gd name="connsiteX66" fmla="*/ 115625 w 477856"/>
                  <a:gd name="connsiteY66" fmla="*/ 70458 h 383008"/>
                  <a:gd name="connsiteX67" fmla="*/ 149951 w 477856"/>
                  <a:gd name="connsiteY67" fmla="*/ 93041 h 383008"/>
                  <a:gd name="connsiteX68" fmla="*/ 101172 w 477856"/>
                  <a:gd name="connsiteY68" fmla="*/ 104785 h 383008"/>
                  <a:gd name="connsiteX69" fmla="*/ 81299 w 477856"/>
                  <a:gd name="connsiteY69" fmla="*/ 104785 h 383008"/>
                  <a:gd name="connsiteX70" fmla="*/ 115625 w 477856"/>
                  <a:gd name="connsiteY70" fmla="*/ 70458 h 383008"/>
                  <a:gd name="connsiteX71" fmla="*/ 181567 w 477856"/>
                  <a:gd name="connsiteY71" fmla="*/ 87622 h 383008"/>
                  <a:gd name="connsiteX72" fmla="*/ 181567 w 477856"/>
                  <a:gd name="connsiteY72" fmla="*/ 87622 h 383008"/>
                  <a:gd name="connsiteX73" fmla="*/ 239380 w 477856"/>
                  <a:gd name="connsiteY73" fmla="*/ 30713 h 383008"/>
                  <a:gd name="connsiteX74" fmla="*/ 293579 w 477856"/>
                  <a:gd name="connsiteY74" fmla="*/ 79492 h 383008"/>
                  <a:gd name="connsiteX75" fmla="*/ 267383 w 477856"/>
                  <a:gd name="connsiteY75" fmla="*/ 65039 h 383008"/>
                  <a:gd name="connsiteX76" fmla="*/ 247510 w 477856"/>
                  <a:gd name="connsiteY76" fmla="*/ 67749 h 383008"/>
                  <a:gd name="connsiteX77" fmla="*/ 198731 w 477856"/>
                  <a:gd name="connsiteY77" fmla="*/ 90332 h 383008"/>
                  <a:gd name="connsiteX78" fmla="*/ 181567 w 477856"/>
                  <a:gd name="connsiteY78" fmla="*/ 87622 h 383008"/>
                  <a:gd name="connsiteX79" fmla="*/ 325196 w 477856"/>
                  <a:gd name="connsiteY79" fmla="*/ 139112 h 383008"/>
                  <a:gd name="connsiteX80" fmla="*/ 325196 w 477856"/>
                  <a:gd name="connsiteY80" fmla="*/ 139112 h 383008"/>
                  <a:gd name="connsiteX81" fmla="*/ 325196 w 477856"/>
                  <a:gd name="connsiteY81" fmla="*/ 124658 h 383008"/>
                  <a:gd name="connsiteX82" fmla="*/ 376685 w 477856"/>
                  <a:gd name="connsiteY82" fmla="*/ 136401 h 383008"/>
                  <a:gd name="connsiteX83" fmla="*/ 396558 w 477856"/>
                  <a:gd name="connsiteY83" fmla="*/ 136401 h 383008"/>
                  <a:gd name="connsiteX84" fmla="*/ 396558 w 477856"/>
                  <a:gd name="connsiteY84" fmla="*/ 141821 h 383008"/>
                  <a:gd name="connsiteX85" fmla="*/ 359522 w 477856"/>
                  <a:gd name="connsiteY85" fmla="*/ 178857 h 383008"/>
                  <a:gd name="connsiteX86" fmla="*/ 325196 w 477856"/>
                  <a:gd name="connsiteY86" fmla="*/ 139112 h 383008"/>
                  <a:gd name="connsiteX87" fmla="*/ 359522 w 477856"/>
                  <a:gd name="connsiteY87" fmla="*/ 70458 h 383008"/>
                  <a:gd name="connsiteX88" fmla="*/ 396558 w 477856"/>
                  <a:gd name="connsiteY88" fmla="*/ 104785 h 383008"/>
                  <a:gd name="connsiteX89" fmla="*/ 376685 w 477856"/>
                  <a:gd name="connsiteY89" fmla="*/ 104785 h 383008"/>
                  <a:gd name="connsiteX90" fmla="*/ 327906 w 477856"/>
                  <a:gd name="connsiteY90" fmla="*/ 93041 h 383008"/>
                  <a:gd name="connsiteX91" fmla="*/ 359522 w 477856"/>
                  <a:gd name="connsiteY91" fmla="*/ 70458 h 383008"/>
                  <a:gd name="connsiteX92" fmla="*/ 425464 w 477856"/>
                  <a:gd name="connsiteY92" fmla="*/ 205054 h 383008"/>
                  <a:gd name="connsiteX93" fmla="*/ 399268 w 477856"/>
                  <a:gd name="connsiteY93" fmla="*/ 199634 h 383008"/>
                  <a:gd name="connsiteX94" fmla="*/ 399268 w 477856"/>
                  <a:gd name="connsiteY94" fmla="*/ 194214 h 383008"/>
                  <a:gd name="connsiteX95" fmla="*/ 428174 w 477856"/>
                  <a:gd name="connsiteY95" fmla="*/ 140015 h 383008"/>
                  <a:gd name="connsiteX96" fmla="*/ 428174 w 477856"/>
                  <a:gd name="connsiteY96" fmla="*/ 105688 h 383008"/>
                  <a:gd name="connsiteX97" fmla="*/ 362232 w 477856"/>
                  <a:gd name="connsiteY97" fmla="*/ 39746 h 383008"/>
                  <a:gd name="connsiteX98" fmla="*/ 318872 w 477856"/>
                  <a:gd name="connsiteY98" fmla="*/ 54199 h 383008"/>
                  <a:gd name="connsiteX99" fmla="*/ 238477 w 477856"/>
                  <a:gd name="connsiteY99" fmla="*/ 0 h 383008"/>
                  <a:gd name="connsiteX100" fmla="*/ 158081 w 477856"/>
                  <a:gd name="connsiteY100" fmla="*/ 54199 h 383008"/>
                  <a:gd name="connsiteX101" fmla="*/ 114722 w 477856"/>
                  <a:gd name="connsiteY101" fmla="*/ 37036 h 383008"/>
                  <a:gd name="connsiteX102" fmla="*/ 48779 w 477856"/>
                  <a:gd name="connsiteY102" fmla="*/ 102979 h 383008"/>
                  <a:gd name="connsiteX103" fmla="*/ 48779 w 477856"/>
                  <a:gd name="connsiteY103" fmla="*/ 105688 h 383008"/>
                  <a:gd name="connsiteX104" fmla="*/ 48779 w 477856"/>
                  <a:gd name="connsiteY104" fmla="*/ 137304 h 383008"/>
                  <a:gd name="connsiteX105" fmla="*/ 77685 w 477856"/>
                  <a:gd name="connsiteY105" fmla="*/ 191504 h 383008"/>
                  <a:gd name="connsiteX106" fmla="*/ 77685 w 477856"/>
                  <a:gd name="connsiteY106" fmla="*/ 196923 h 383008"/>
                  <a:gd name="connsiteX107" fmla="*/ 51489 w 477856"/>
                  <a:gd name="connsiteY107" fmla="*/ 202344 h 383008"/>
                  <a:gd name="connsiteX108" fmla="*/ 0 w 477856"/>
                  <a:gd name="connsiteY108" fmla="*/ 268286 h 383008"/>
                  <a:gd name="connsiteX109" fmla="*/ 0 w 477856"/>
                  <a:gd name="connsiteY109" fmla="*/ 297193 h 383008"/>
                  <a:gd name="connsiteX110" fmla="*/ 14453 w 477856"/>
                  <a:gd name="connsiteY110" fmla="*/ 311646 h 383008"/>
                  <a:gd name="connsiteX111" fmla="*/ 80395 w 477856"/>
                  <a:gd name="connsiteY111" fmla="*/ 311646 h 383008"/>
                  <a:gd name="connsiteX112" fmla="*/ 80395 w 477856"/>
                  <a:gd name="connsiteY112" fmla="*/ 317066 h 383008"/>
                  <a:gd name="connsiteX113" fmla="*/ 80395 w 477856"/>
                  <a:gd name="connsiteY113" fmla="*/ 368555 h 383008"/>
                  <a:gd name="connsiteX114" fmla="*/ 94849 w 477856"/>
                  <a:gd name="connsiteY114" fmla="*/ 383009 h 383008"/>
                  <a:gd name="connsiteX115" fmla="*/ 184277 w 477856"/>
                  <a:gd name="connsiteY115" fmla="*/ 383009 h 383008"/>
                  <a:gd name="connsiteX116" fmla="*/ 198731 w 477856"/>
                  <a:gd name="connsiteY116" fmla="*/ 368555 h 383008"/>
                  <a:gd name="connsiteX117" fmla="*/ 184277 w 477856"/>
                  <a:gd name="connsiteY117" fmla="*/ 354102 h 383008"/>
                  <a:gd name="connsiteX118" fmla="*/ 169824 w 477856"/>
                  <a:gd name="connsiteY118" fmla="*/ 354102 h 383008"/>
                  <a:gd name="connsiteX119" fmla="*/ 169824 w 477856"/>
                  <a:gd name="connsiteY119" fmla="*/ 322485 h 383008"/>
                  <a:gd name="connsiteX120" fmla="*/ 155371 w 477856"/>
                  <a:gd name="connsiteY120" fmla="*/ 308032 h 383008"/>
                  <a:gd name="connsiteX121" fmla="*/ 140918 w 477856"/>
                  <a:gd name="connsiteY121" fmla="*/ 322485 h 383008"/>
                  <a:gd name="connsiteX122" fmla="*/ 140918 w 477856"/>
                  <a:gd name="connsiteY122" fmla="*/ 354102 h 383008"/>
                  <a:gd name="connsiteX123" fmla="*/ 112012 w 477856"/>
                  <a:gd name="connsiteY123" fmla="*/ 354102 h 383008"/>
                  <a:gd name="connsiteX124" fmla="*/ 112012 w 477856"/>
                  <a:gd name="connsiteY124" fmla="*/ 317066 h 383008"/>
                  <a:gd name="connsiteX125" fmla="*/ 158081 w 477856"/>
                  <a:gd name="connsiteY125" fmla="*/ 257447 h 383008"/>
                  <a:gd name="connsiteX126" fmla="*/ 197827 w 477856"/>
                  <a:gd name="connsiteY126" fmla="*/ 249317 h 383008"/>
                  <a:gd name="connsiteX127" fmla="*/ 224024 w 477856"/>
                  <a:gd name="connsiteY127" fmla="*/ 308936 h 383008"/>
                  <a:gd name="connsiteX128" fmla="*/ 238477 w 477856"/>
                  <a:gd name="connsiteY128" fmla="*/ 317066 h 383008"/>
                  <a:gd name="connsiteX129" fmla="*/ 252930 w 477856"/>
                  <a:gd name="connsiteY129" fmla="*/ 308936 h 383008"/>
                  <a:gd name="connsiteX130" fmla="*/ 279126 w 477856"/>
                  <a:gd name="connsiteY130" fmla="*/ 249317 h 383008"/>
                  <a:gd name="connsiteX131" fmla="*/ 319775 w 477856"/>
                  <a:gd name="connsiteY131" fmla="*/ 257447 h 383008"/>
                  <a:gd name="connsiteX132" fmla="*/ 365845 w 477856"/>
                  <a:gd name="connsiteY132" fmla="*/ 317066 h 383008"/>
                  <a:gd name="connsiteX133" fmla="*/ 365845 w 477856"/>
                  <a:gd name="connsiteY133" fmla="*/ 354102 h 383008"/>
                  <a:gd name="connsiteX134" fmla="*/ 336939 w 477856"/>
                  <a:gd name="connsiteY134" fmla="*/ 354102 h 383008"/>
                  <a:gd name="connsiteX135" fmla="*/ 336939 w 477856"/>
                  <a:gd name="connsiteY135" fmla="*/ 322485 h 383008"/>
                  <a:gd name="connsiteX136" fmla="*/ 322486 w 477856"/>
                  <a:gd name="connsiteY136" fmla="*/ 308032 h 383008"/>
                  <a:gd name="connsiteX137" fmla="*/ 308032 w 477856"/>
                  <a:gd name="connsiteY137" fmla="*/ 322485 h 383008"/>
                  <a:gd name="connsiteX138" fmla="*/ 308032 w 477856"/>
                  <a:gd name="connsiteY138" fmla="*/ 354102 h 383008"/>
                  <a:gd name="connsiteX139" fmla="*/ 290870 w 477856"/>
                  <a:gd name="connsiteY139" fmla="*/ 354102 h 383008"/>
                  <a:gd name="connsiteX140" fmla="*/ 276416 w 477856"/>
                  <a:gd name="connsiteY140" fmla="*/ 368555 h 383008"/>
                  <a:gd name="connsiteX141" fmla="*/ 290870 w 477856"/>
                  <a:gd name="connsiteY141" fmla="*/ 383009 h 383008"/>
                  <a:gd name="connsiteX142" fmla="*/ 380298 w 477856"/>
                  <a:gd name="connsiteY142" fmla="*/ 383009 h 383008"/>
                  <a:gd name="connsiteX143" fmla="*/ 394752 w 477856"/>
                  <a:gd name="connsiteY143" fmla="*/ 368555 h 383008"/>
                  <a:gd name="connsiteX144" fmla="*/ 394752 w 477856"/>
                  <a:gd name="connsiteY144" fmla="*/ 317066 h 383008"/>
                  <a:gd name="connsiteX145" fmla="*/ 394752 w 477856"/>
                  <a:gd name="connsiteY145" fmla="*/ 311646 h 383008"/>
                  <a:gd name="connsiteX146" fmla="*/ 463404 w 477856"/>
                  <a:gd name="connsiteY146" fmla="*/ 311646 h 383008"/>
                  <a:gd name="connsiteX147" fmla="*/ 477857 w 477856"/>
                  <a:gd name="connsiteY147" fmla="*/ 297193 h 383008"/>
                  <a:gd name="connsiteX148" fmla="*/ 477857 w 477856"/>
                  <a:gd name="connsiteY148" fmla="*/ 268286 h 383008"/>
                  <a:gd name="connsiteX149" fmla="*/ 425464 w 477856"/>
                  <a:gd name="connsiteY149" fmla="*/ 205054 h 38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77856" h="383008">
                    <a:moveTo>
                      <a:pt x="448047" y="284546"/>
                    </a:moveTo>
                    <a:lnTo>
                      <a:pt x="387525" y="284546"/>
                    </a:lnTo>
                    <a:cubicBezTo>
                      <a:pt x="375782" y="259253"/>
                      <a:pt x="353198" y="238477"/>
                      <a:pt x="324292" y="233056"/>
                    </a:cubicBezTo>
                    <a:lnTo>
                      <a:pt x="315259" y="230347"/>
                    </a:lnTo>
                    <a:lnTo>
                      <a:pt x="337842" y="224927"/>
                    </a:lnTo>
                    <a:cubicBezTo>
                      <a:pt x="340552" y="224927"/>
                      <a:pt x="340552" y="224927"/>
                      <a:pt x="343262" y="222217"/>
                    </a:cubicBezTo>
                    <a:cubicBezTo>
                      <a:pt x="348682" y="219506"/>
                      <a:pt x="348682" y="214087"/>
                      <a:pt x="348682" y="210473"/>
                    </a:cubicBezTo>
                    <a:lnTo>
                      <a:pt x="348682" y="205054"/>
                    </a:lnTo>
                    <a:cubicBezTo>
                      <a:pt x="351392" y="205054"/>
                      <a:pt x="354102" y="205054"/>
                      <a:pt x="357715" y="205054"/>
                    </a:cubicBezTo>
                    <a:cubicBezTo>
                      <a:pt x="361329" y="205054"/>
                      <a:pt x="363135" y="205054"/>
                      <a:pt x="366748" y="205054"/>
                    </a:cubicBezTo>
                    <a:lnTo>
                      <a:pt x="366748" y="210473"/>
                    </a:lnTo>
                    <a:cubicBezTo>
                      <a:pt x="366748" y="215894"/>
                      <a:pt x="372169" y="222217"/>
                      <a:pt x="378491" y="224927"/>
                    </a:cubicBezTo>
                    <a:lnTo>
                      <a:pt x="415528" y="233056"/>
                    </a:lnTo>
                    <a:cubicBezTo>
                      <a:pt x="432691" y="235767"/>
                      <a:pt x="447144" y="252930"/>
                      <a:pt x="447144" y="270093"/>
                    </a:cubicBezTo>
                    <a:lnTo>
                      <a:pt x="447144" y="284546"/>
                    </a:lnTo>
                    <a:close/>
                    <a:moveTo>
                      <a:pt x="284546" y="207764"/>
                    </a:moveTo>
                    <a:lnTo>
                      <a:pt x="284546" y="207764"/>
                    </a:lnTo>
                    <a:cubicBezTo>
                      <a:pt x="296289" y="199634"/>
                      <a:pt x="304419" y="190601"/>
                      <a:pt x="310742" y="182471"/>
                    </a:cubicBezTo>
                    <a:cubicBezTo>
                      <a:pt x="313453" y="187890"/>
                      <a:pt x="319775" y="190601"/>
                      <a:pt x="322486" y="194214"/>
                    </a:cubicBezTo>
                    <a:lnTo>
                      <a:pt x="322486" y="199634"/>
                    </a:lnTo>
                    <a:lnTo>
                      <a:pt x="296289" y="205054"/>
                    </a:lnTo>
                    <a:cubicBezTo>
                      <a:pt x="293579" y="205054"/>
                      <a:pt x="287256" y="207764"/>
                      <a:pt x="284546" y="207764"/>
                    </a:cubicBezTo>
                    <a:close/>
                    <a:moveTo>
                      <a:pt x="238477" y="193311"/>
                    </a:moveTo>
                    <a:cubicBezTo>
                      <a:pt x="206860" y="193311"/>
                      <a:pt x="180664" y="168018"/>
                      <a:pt x="180664" y="136401"/>
                    </a:cubicBezTo>
                    <a:lnTo>
                      <a:pt x="180664" y="121948"/>
                    </a:lnTo>
                    <a:lnTo>
                      <a:pt x="200537" y="121948"/>
                    </a:lnTo>
                    <a:cubicBezTo>
                      <a:pt x="223121" y="121948"/>
                      <a:pt x="246607" y="113818"/>
                      <a:pt x="263770" y="99365"/>
                    </a:cubicBezTo>
                    <a:lnTo>
                      <a:pt x="295386" y="116529"/>
                    </a:lnTo>
                    <a:lnTo>
                      <a:pt x="295386" y="139112"/>
                    </a:lnTo>
                    <a:cubicBezTo>
                      <a:pt x="293579" y="168018"/>
                      <a:pt x="270093" y="193311"/>
                      <a:pt x="238477" y="193311"/>
                    </a:cubicBezTo>
                    <a:close/>
                    <a:moveTo>
                      <a:pt x="255640" y="230347"/>
                    </a:moveTo>
                    <a:lnTo>
                      <a:pt x="238477" y="270093"/>
                    </a:lnTo>
                    <a:lnTo>
                      <a:pt x="221314" y="230347"/>
                    </a:lnTo>
                    <a:lnTo>
                      <a:pt x="221314" y="218603"/>
                    </a:lnTo>
                    <a:cubicBezTo>
                      <a:pt x="226733" y="218603"/>
                      <a:pt x="233057" y="221314"/>
                      <a:pt x="238477" y="221314"/>
                    </a:cubicBezTo>
                    <a:cubicBezTo>
                      <a:pt x="243897" y="221314"/>
                      <a:pt x="250220" y="221314"/>
                      <a:pt x="255640" y="218603"/>
                    </a:cubicBezTo>
                    <a:lnTo>
                      <a:pt x="255640" y="230347"/>
                    </a:lnTo>
                    <a:close/>
                    <a:moveTo>
                      <a:pt x="193310" y="207764"/>
                    </a:moveTo>
                    <a:cubicBezTo>
                      <a:pt x="190601" y="205054"/>
                      <a:pt x="184277" y="205054"/>
                      <a:pt x="181567" y="205054"/>
                    </a:cubicBezTo>
                    <a:lnTo>
                      <a:pt x="155371" y="199634"/>
                    </a:lnTo>
                    <a:lnTo>
                      <a:pt x="155371" y="194214"/>
                    </a:lnTo>
                    <a:cubicBezTo>
                      <a:pt x="160791" y="191504"/>
                      <a:pt x="164405" y="186084"/>
                      <a:pt x="167114" y="182471"/>
                    </a:cubicBezTo>
                    <a:cubicBezTo>
                      <a:pt x="172534" y="193311"/>
                      <a:pt x="181567" y="202344"/>
                      <a:pt x="193310" y="207764"/>
                    </a:cubicBezTo>
                    <a:close/>
                    <a:moveTo>
                      <a:pt x="149951" y="230347"/>
                    </a:moveTo>
                    <a:cubicBezTo>
                      <a:pt x="121045" y="235767"/>
                      <a:pt x="98462" y="255639"/>
                      <a:pt x="86719" y="281836"/>
                    </a:cubicBezTo>
                    <a:lnTo>
                      <a:pt x="26196" y="281836"/>
                    </a:lnTo>
                    <a:lnTo>
                      <a:pt x="26196" y="270093"/>
                    </a:lnTo>
                    <a:cubicBezTo>
                      <a:pt x="26196" y="252930"/>
                      <a:pt x="37940" y="235767"/>
                      <a:pt x="57812" y="233056"/>
                    </a:cubicBezTo>
                    <a:lnTo>
                      <a:pt x="94849" y="224927"/>
                    </a:lnTo>
                    <a:cubicBezTo>
                      <a:pt x="100268" y="222217"/>
                      <a:pt x="106592" y="216797"/>
                      <a:pt x="106592" y="210473"/>
                    </a:cubicBezTo>
                    <a:lnTo>
                      <a:pt x="106592" y="205054"/>
                    </a:lnTo>
                    <a:cubicBezTo>
                      <a:pt x="109302" y="205054"/>
                      <a:pt x="112012" y="205054"/>
                      <a:pt x="115625" y="205054"/>
                    </a:cubicBezTo>
                    <a:cubicBezTo>
                      <a:pt x="118335" y="205054"/>
                      <a:pt x="121045" y="205054"/>
                      <a:pt x="124658" y="205054"/>
                    </a:cubicBezTo>
                    <a:lnTo>
                      <a:pt x="124658" y="207764"/>
                    </a:lnTo>
                    <a:cubicBezTo>
                      <a:pt x="124658" y="213184"/>
                      <a:pt x="127368" y="215894"/>
                      <a:pt x="130078" y="219506"/>
                    </a:cubicBezTo>
                    <a:cubicBezTo>
                      <a:pt x="132788" y="219506"/>
                      <a:pt x="132788" y="222217"/>
                      <a:pt x="135498" y="222217"/>
                    </a:cubicBezTo>
                    <a:lnTo>
                      <a:pt x="158081" y="227637"/>
                    </a:lnTo>
                    <a:lnTo>
                      <a:pt x="149951" y="230347"/>
                    </a:lnTo>
                    <a:close/>
                    <a:moveTo>
                      <a:pt x="81299" y="133691"/>
                    </a:moveTo>
                    <a:lnTo>
                      <a:pt x="101172" y="133691"/>
                    </a:lnTo>
                    <a:cubicBezTo>
                      <a:pt x="118335" y="133691"/>
                      <a:pt x="135498" y="130982"/>
                      <a:pt x="152661" y="121948"/>
                    </a:cubicBezTo>
                    <a:lnTo>
                      <a:pt x="152661" y="139112"/>
                    </a:lnTo>
                    <a:cubicBezTo>
                      <a:pt x="152661" y="158984"/>
                      <a:pt x="135498" y="176148"/>
                      <a:pt x="115625" y="176148"/>
                    </a:cubicBezTo>
                    <a:cubicBezTo>
                      <a:pt x="95752" y="176148"/>
                      <a:pt x="78589" y="158984"/>
                      <a:pt x="78589" y="139112"/>
                    </a:cubicBezTo>
                    <a:lnTo>
                      <a:pt x="78589" y="133691"/>
                    </a:lnTo>
                    <a:lnTo>
                      <a:pt x="81299" y="133691"/>
                    </a:lnTo>
                    <a:close/>
                    <a:moveTo>
                      <a:pt x="115625" y="70458"/>
                    </a:moveTo>
                    <a:cubicBezTo>
                      <a:pt x="130078" y="70458"/>
                      <a:pt x="144531" y="78589"/>
                      <a:pt x="149951" y="93041"/>
                    </a:cubicBezTo>
                    <a:cubicBezTo>
                      <a:pt x="135498" y="101172"/>
                      <a:pt x="118335" y="104785"/>
                      <a:pt x="101172" y="104785"/>
                    </a:cubicBezTo>
                    <a:lnTo>
                      <a:pt x="81299" y="104785"/>
                    </a:lnTo>
                    <a:cubicBezTo>
                      <a:pt x="81299" y="84912"/>
                      <a:pt x="98462" y="70458"/>
                      <a:pt x="115625" y="70458"/>
                    </a:cubicBezTo>
                    <a:close/>
                    <a:moveTo>
                      <a:pt x="181567" y="87622"/>
                    </a:moveTo>
                    <a:lnTo>
                      <a:pt x="181567" y="87622"/>
                    </a:lnTo>
                    <a:cubicBezTo>
                      <a:pt x="181567" y="56005"/>
                      <a:pt x="207764" y="30713"/>
                      <a:pt x="239380" y="30713"/>
                    </a:cubicBezTo>
                    <a:cubicBezTo>
                      <a:pt x="268287" y="30713"/>
                      <a:pt x="290870" y="50586"/>
                      <a:pt x="293579" y="79492"/>
                    </a:cubicBezTo>
                    <a:lnTo>
                      <a:pt x="267383" y="65039"/>
                    </a:lnTo>
                    <a:cubicBezTo>
                      <a:pt x="261963" y="62329"/>
                      <a:pt x="252930" y="62329"/>
                      <a:pt x="247510" y="67749"/>
                    </a:cubicBezTo>
                    <a:cubicBezTo>
                      <a:pt x="235767" y="82202"/>
                      <a:pt x="218604" y="90332"/>
                      <a:pt x="198731" y="90332"/>
                    </a:cubicBezTo>
                    <a:lnTo>
                      <a:pt x="181567" y="87622"/>
                    </a:lnTo>
                    <a:close/>
                    <a:moveTo>
                      <a:pt x="325196" y="139112"/>
                    </a:moveTo>
                    <a:cubicBezTo>
                      <a:pt x="325196" y="136401"/>
                      <a:pt x="325196" y="136401"/>
                      <a:pt x="325196" y="139112"/>
                    </a:cubicBezTo>
                    <a:lnTo>
                      <a:pt x="325196" y="124658"/>
                    </a:lnTo>
                    <a:cubicBezTo>
                      <a:pt x="342359" y="130079"/>
                      <a:pt x="359522" y="136401"/>
                      <a:pt x="376685" y="136401"/>
                    </a:cubicBezTo>
                    <a:lnTo>
                      <a:pt x="396558" y="136401"/>
                    </a:lnTo>
                    <a:lnTo>
                      <a:pt x="396558" y="141821"/>
                    </a:lnTo>
                    <a:cubicBezTo>
                      <a:pt x="396558" y="161695"/>
                      <a:pt x="379395" y="178857"/>
                      <a:pt x="359522" y="178857"/>
                    </a:cubicBezTo>
                    <a:cubicBezTo>
                      <a:pt x="339649" y="178857"/>
                      <a:pt x="325196" y="158984"/>
                      <a:pt x="325196" y="139112"/>
                    </a:cubicBezTo>
                    <a:close/>
                    <a:moveTo>
                      <a:pt x="359522" y="70458"/>
                    </a:moveTo>
                    <a:cubicBezTo>
                      <a:pt x="379395" y="70458"/>
                      <a:pt x="393848" y="84912"/>
                      <a:pt x="396558" y="104785"/>
                    </a:cubicBezTo>
                    <a:lnTo>
                      <a:pt x="376685" y="104785"/>
                    </a:lnTo>
                    <a:cubicBezTo>
                      <a:pt x="359522" y="104785"/>
                      <a:pt x="342359" y="102075"/>
                      <a:pt x="327906" y="93041"/>
                    </a:cubicBezTo>
                    <a:cubicBezTo>
                      <a:pt x="333325" y="79492"/>
                      <a:pt x="345069" y="70458"/>
                      <a:pt x="359522" y="70458"/>
                    </a:cubicBezTo>
                    <a:close/>
                    <a:moveTo>
                      <a:pt x="425464" y="205054"/>
                    </a:moveTo>
                    <a:lnTo>
                      <a:pt x="399268" y="199634"/>
                    </a:lnTo>
                    <a:lnTo>
                      <a:pt x="399268" y="194214"/>
                    </a:lnTo>
                    <a:cubicBezTo>
                      <a:pt x="416431" y="182471"/>
                      <a:pt x="428174" y="162598"/>
                      <a:pt x="428174" y="140015"/>
                    </a:cubicBezTo>
                    <a:lnTo>
                      <a:pt x="428174" y="105688"/>
                    </a:lnTo>
                    <a:cubicBezTo>
                      <a:pt x="428174" y="68652"/>
                      <a:pt x="399268" y="39746"/>
                      <a:pt x="362232" y="39746"/>
                    </a:cubicBezTo>
                    <a:cubicBezTo>
                      <a:pt x="345069" y="39746"/>
                      <a:pt x="330615" y="45166"/>
                      <a:pt x="318872" y="54199"/>
                    </a:cubicBezTo>
                    <a:cubicBezTo>
                      <a:pt x="307129" y="22583"/>
                      <a:pt x="275513" y="0"/>
                      <a:pt x="238477" y="0"/>
                    </a:cubicBezTo>
                    <a:cubicBezTo>
                      <a:pt x="204150" y="0"/>
                      <a:pt x="172534" y="22583"/>
                      <a:pt x="158081" y="54199"/>
                    </a:cubicBezTo>
                    <a:cubicBezTo>
                      <a:pt x="146338" y="46069"/>
                      <a:pt x="131885" y="37036"/>
                      <a:pt x="114722" y="37036"/>
                    </a:cubicBezTo>
                    <a:cubicBezTo>
                      <a:pt x="77685" y="37036"/>
                      <a:pt x="48779" y="65942"/>
                      <a:pt x="48779" y="102979"/>
                    </a:cubicBezTo>
                    <a:lnTo>
                      <a:pt x="48779" y="105688"/>
                    </a:lnTo>
                    <a:lnTo>
                      <a:pt x="48779" y="137304"/>
                    </a:lnTo>
                    <a:cubicBezTo>
                      <a:pt x="48779" y="159887"/>
                      <a:pt x="60523" y="179761"/>
                      <a:pt x="77685" y="191504"/>
                    </a:cubicBezTo>
                    <a:lnTo>
                      <a:pt x="77685" y="196923"/>
                    </a:lnTo>
                    <a:lnTo>
                      <a:pt x="51489" y="202344"/>
                    </a:lnTo>
                    <a:cubicBezTo>
                      <a:pt x="19873" y="210473"/>
                      <a:pt x="0" y="236670"/>
                      <a:pt x="0" y="268286"/>
                    </a:cubicBezTo>
                    <a:lnTo>
                      <a:pt x="0" y="297193"/>
                    </a:lnTo>
                    <a:cubicBezTo>
                      <a:pt x="0" y="305322"/>
                      <a:pt x="5420" y="311646"/>
                      <a:pt x="14453" y="311646"/>
                    </a:cubicBezTo>
                    <a:lnTo>
                      <a:pt x="80395" y="311646"/>
                    </a:lnTo>
                    <a:cubicBezTo>
                      <a:pt x="80395" y="314355"/>
                      <a:pt x="80395" y="314355"/>
                      <a:pt x="80395" y="317066"/>
                    </a:cubicBezTo>
                    <a:lnTo>
                      <a:pt x="80395" y="368555"/>
                    </a:lnTo>
                    <a:cubicBezTo>
                      <a:pt x="80395" y="376685"/>
                      <a:pt x="85816" y="383009"/>
                      <a:pt x="94849" y="383009"/>
                    </a:cubicBezTo>
                    <a:lnTo>
                      <a:pt x="184277" y="383009"/>
                    </a:lnTo>
                    <a:cubicBezTo>
                      <a:pt x="193310" y="383009"/>
                      <a:pt x="198731" y="377588"/>
                      <a:pt x="198731" y="368555"/>
                    </a:cubicBezTo>
                    <a:cubicBezTo>
                      <a:pt x="198731" y="360425"/>
                      <a:pt x="193310" y="354102"/>
                      <a:pt x="184277" y="354102"/>
                    </a:cubicBezTo>
                    <a:lnTo>
                      <a:pt x="169824" y="354102"/>
                    </a:lnTo>
                    <a:lnTo>
                      <a:pt x="169824" y="322485"/>
                    </a:lnTo>
                    <a:cubicBezTo>
                      <a:pt x="169824" y="314355"/>
                      <a:pt x="164405" y="308032"/>
                      <a:pt x="155371" y="308032"/>
                    </a:cubicBezTo>
                    <a:cubicBezTo>
                      <a:pt x="146338" y="308032"/>
                      <a:pt x="140918" y="313452"/>
                      <a:pt x="140918" y="322485"/>
                    </a:cubicBezTo>
                    <a:lnTo>
                      <a:pt x="140918" y="354102"/>
                    </a:lnTo>
                    <a:lnTo>
                      <a:pt x="112012" y="354102"/>
                    </a:lnTo>
                    <a:lnTo>
                      <a:pt x="112012" y="317066"/>
                    </a:lnTo>
                    <a:cubicBezTo>
                      <a:pt x="112012" y="288160"/>
                      <a:pt x="131885" y="265577"/>
                      <a:pt x="158081" y="257447"/>
                    </a:cubicBezTo>
                    <a:lnTo>
                      <a:pt x="197827" y="249317"/>
                    </a:lnTo>
                    <a:lnTo>
                      <a:pt x="224024" y="308936"/>
                    </a:lnTo>
                    <a:cubicBezTo>
                      <a:pt x="226733" y="314355"/>
                      <a:pt x="233057" y="317066"/>
                      <a:pt x="238477" y="317066"/>
                    </a:cubicBezTo>
                    <a:cubicBezTo>
                      <a:pt x="243897" y="317066"/>
                      <a:pt x="250220" y="314355"/>
                      <a:pt x="252930" y="308936"/>
                    </a:cubicBezTo>
                    <a:lnTo>
                      <a:pt x="279126" y="249317"/>
                    </a:lnTo>
                    <a:lnTo>
                      <a:pt x="319775" y="257447"/>
                    </a:lnTo>
                    <a:cubicBezTo>
                      <a:pt x="348682" y="262866"/>
                      <a:pt x="365845" y="289063"/>
                      <a:pt x="365845" y="317066"/>
                    </a:cubicBezTo>
                    <a:lnTo>
                      <a:pt x="365845" y="354102"/>
                    </a:lnTo>
                    <a:lnTo>
                      <a:pt x="336939" y="354102"/>
                    </a:lnTo>
                    <a:lnTo>
                      <a:pt x="336939" y="322485"/>
                    </a:lnTo>
                    <a:cubicBezTo>
                      <a:pt x="336939" y="314355"/>
                      <a:pt x="331519" y="308032"/>
                      <a:pt x="322486" y="308032"/>
                    </a:cubicBezTo>
                    <a:cubicBezTo>
                      <a:pt x="313453" y="308032"/>
                      <a:pt x="308032" y="313452"/>
                      <a:pt x="308032" y="322485"/>
                    </a:cubicBezTo>
                    <a:lnTo>
                      <a:pt x="308032" y="354102"/>
                    </a:lnTo>
                    <a:lnTo>
                      <a:pt x="290870" y="354102"/>
                    </a:lnTo>
                    <a:cubicBezTo>
                      <a:pt x="281836" y="354102"/>
                      <a:pt x="276416" y="359521"/>
                      <a:pt x="276416" y="368555"/>
                    </a:cubicBezTo>
                    <a:cubicBezTo>
                      <a:pt x="276416" y="376685"/>
                      <a:pt x="281836" y="383009"/>
                      <a:pt x="290870" y="383009"/>
                    </a:cubicBezTo>
                    <a:lnTo>
                      <a:pt x="380298" y="383009"/>
                    </a:lnTo>
                    <a:cubicBezTo>
                      <a:pt x="389331" y="383009"/>
                      <a:pt x="394752" y="377588"/>
                      <a:pt x="394752" y="368555"/>
                    </a:cubicBezTo>
                    <a:lnTo>
                      <a:pt x="394752" y="317066"/>
                    </a:lnTo>
                    <a:cubicBezTo>
                      <a:pt x="394752" y="314355"/>
                      <a:pt x="394752" y="314355"/>
                      <a:pt x="394752" y="311646"/>
                    </a:cubicBezTo>
                    <a:lnTo>
                      <a:pt x="463404" y="311646"/>
                    </a:lnTo>
                    <a:cubicBezTo>
                      <a:pt x="472437" y="311646"/>
                      <a:pt x="477857" y="306226"/>
                      <a:pt x="477857" y="297193"/>
                    </a:cubicBezTo>
                    <a:lnTo>
                      <a:pt x="477857" y="268286"/>
                    </a:lnTo>
                    <a:cubicBezTo>
                      <a:pt x="476954" y="239380"/>
                      <a:pt x="454371" y="213184"/>
                      <a:pt x="425464" y="2050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381">
                <a:extLst>
                  <a:ext uri="{FF2B5EF4-FFF2-40B4-BE49-F238E27FC236}">
                    <a16:creationId xmlns:a16="http://schemas.microsoft.com/office/drawing/2014/main" id="{E5040CEF-47EE-432A-8F3F-00F2E7EED387}"/>
                  </a:ext>
                </a:extLst>
              </p:cNvPr>
              <p:cNvSpPr/>
              <p:nvPr/>
            </p:nvSpPr>
            <p:spPr>
              <a:xfrm>
                <a:off x="7549372" y="5799171"/>
                <a:ext cx="30028" cy="30713"/>
              </a:xfrm>
              <a:custGeom>
                <a:avLst/>
                <a:gdLst>
                  <a:gd name="connsiteX0" fmla="*/ 26196 w 30028"/>
                  <a:gd name="connsiteY0" fmla="*/ 2710 h 30713"/>
                  <a:gd name="connsiteX1" fmla="*/ 14453 w 30028"/>
                  <a:gd name="connsiteY1" fmla="*/ 0 h 30713"/>
                  <a:gd name="connsiteX2" fmla="*/ 2710 w 30028"/>
                  <a:gd name="connsiteY2" fmla="*/ 2710 h 30713"/>
                  <a:gd name="connsiteX3" fmla="*/ 0 w 30028"/>
                  <a:gd name="connsiteY3" fmla="*/ 15356 h 30713"/>
                  <a:gd name="connsiteX4" fmla="*/ 2710 w 30028"/>
                  <a:gd name="connsiteY4" fmla="*/ 28003 h 30713"/>
                  <a:gd name="connsiteX5" fmla="*/ 14453 w 30028"/>
                  <a:gd name="connsiteY5" fmla="*/ 30713 h 30713"/>
                  <a:gd name="connsiteX6" fmla="*/ 26196 w 30028"/>
                  <a:gd name="connsiteY6" fmla="*/ 28003 h 30713"/>
                  <a:gd name="connsiteX7" fmla="*/ 28906 w 30028"/>
                  <a:gd name="connsiteY7" fmla="*/ 15356 h 30713"/>
                  <a:gd name="connsiteX8" fmla="*/ 26196 w 30028"/>
                  <a:gd name="connsiteY8" fmla="*/ 2710 h 3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8" h="30713">
                    <a:moveTo>
                      <a:pt x="26196" y="2710"/>
                    </a:moveTo>
                    <a:cubicBezTo>
                      <a:pt x="23486" y="0"/>
                      <a:pt x="19873" y="0"/>
                      <a:pt x="14453" y="0"/>
                    </a:cubicBezTo>
                    <a:cubicBezTo>
                      <a:pt x="11743" y="0"/>
                      <a:pt x="5420" y="2710"/>
                      <a:pt x="2710" y="2710"/>
                    </a:cubicBezTo>
                    <a:cubicBezTo>
                      <a:pt x="0" y="5420"/>
                      <a:pt x="0" y="9033"/>
                      <a:pt x="0" y="15356"/>
                    </a:cubicBezTo>
                    <a:cubicBezTo>
                      <a:pt x="0" y="18066"/>
                      <a:pt x="2710" y="24389"/>
                      <a:pt x="2710" y="28003"/>
                    </a:cubicBezTo>
                    <a:cubicBezTo>
                      <a:pt x="5420" y="30713"/>
                      <a:pt x="9033" y="30713"/>
                      <a:pt x="14453" y="30713"/>
                    </a:cubicBezTo>
                    <a:cubicBezTo>
                      <a:pt x="17163" y="30713"/>
                      <a:pt x="23486" y="28003"/>
                      <a:pt x="26196" y="28003"/>
                    </a:cubicBezTo>
                    <a:cubicBezTo>
                      <a:pt x="28906" y="25293"/>
                      <a:pt x="28906" y="21680"/>
                      <a:pt x="28906" y="15356"/>
                    </a:cubicBezTo>
                    <a:cubicBezTo>
                      <a:pt x="31616" y="9033"/>
                      <a:pt x="28906" y="5420"/>
                      <a:pt x="26196" y="27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382">
                <a:extLst>
                  <a:ext uri="{FF2B5EF4-FFF2-40B4-BE49-F238E27FC236}">
                    <a16:creationId xmlns:a16="http://schemas.microsoft.com/office/drawing/2014/main" id="{A6E605F7-12BE-4B4C-AA22-2B334B5AD359}"/>
                  </a:ext>
                </a:extLst>
              </p:cNvPr>
              <p:cNvSpPr/>
              <p:nvPr/>
            </p:nvSpPr>
            <p:spPr>
              <a:xfrm>
                <a:off x="7553889" y="5365577"/>
                <a:ext cx="25292" cy="49682"/>
              </a:xfrm>
              <a:custGeom>
                <a:avLst/>
                <a:gdLst>
                  <a:gd name="connsiteX0" fmla="*/ 12646 w 25292"/>
                  <a:gd name="connsiteY0" fmla="*/ 0 h 49682"/>
                  <a:gd name="connsiteX1" fmla="*/ 0 w 25292"/>
                  <a:gd name="connsiteY1" fmla="*/ 13550 h 49682"/>
                  <a:gd name="connsiteX2" fmla="*/ 0 w 25292"/>
                  <a:gd name="connsiteY2" fmla="*/ 36133 h 49682"/>
                  <a:gd name="connsiteX3" fmla="*/ 12646 w 25292"/>
                  <a:gd name="connsiteY3" fmla="*/ 49683 h 49682"/>
                  <a:gd name="connsiteX4" fmla="*/ 25293 w 25292"/>
                  <a:gd name="connsiteY4" fmla="*/ 36133 h 49682"/>
                  <a:gd name="connsiteX5" fmla="*/ 25293 w 25292"/>
                  <a:gd name="connsiteY5" fmla="*/ 13550 h 49682"/>
                  <a:gd name="connsiteX6" fmla="*/ 12646 w 25292"/>
                  <a:gd name="connsiteY6" fmla="*/ 0 h 4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2" h="49682">
                    <a:moveTo>
                      <a:pt x="12646" y="0"/>
                    </a:moveTo>
                    <a:cubicBezTo>
                      <a:pt x="5420" y="0"/>
                      <a:pt x="0" y="5420"/>
                      <a:pt x="0" y="13550"/>
                    </a:cubicBezTo>
                    <a:lnTo>
                      <a:pt x="0" y="36133"/>
                    </a:lnTo>
                    <a:cubicBezTo>
                      <a:pt x="0" y="44263"/>
                      <a:pt x="5420" y="49683"/>
                      <a:pt x="12646" y="49683"/>
                    </a:cubicBezTo>
                    <a:cubicBezTo>
                      <a:pt x="19873" y="49683"/>
                      <a:pt x="25293" y="44263"/>
                      <a:pt x="25293" y="36133"/>
                    </a:cubicBezTo>
                    <a:lnTo>
                      <a:pt x="25293" y="13550"/>
                    </a:lnTo>
                    <a:cubicBezTo>
                      <a:pt x="25293" y="5420"/>
                      <a:pt x="20776" y="0"/>
                      <a:pt x="126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383">
                <a:extLst>
                  <a:ext uri="{FF2B5EF4-FFF2-40B4-BE49-F238E27FC236}">
                    <a16:creationId xmlns:a16="http://schemas.microsoft.com/office/drawing/2014/main" id="{BE4B16C2-6867-498E-AF27-A1E46C9B5B0B}"/>
                  </a:ext>
                </a:extLst>
              </p:cNvPr>
              <p:cNvSpPr/>
              <p:nvPr/>
            </p:nvSpPr>
            <p:spPr>
              <a:xfrm>
                <a:off x="7473945" y="5390644"/>
                <a:ext cx="43084" cy="43585"/>
              </a:xfrm>
              <a:custGeom>
                <a:avLst/>
                <a:gdLst>
                  <a:gd name="connsiteX0" fmla="*/ 38391 w 43084"/>
                  <a:gd name="connsiteY0" fmla="*/ 20099 h 43585"/>
                  <a:gd name="connsiteX1" fmla="*/ 23938 w 43084"/>
                  <a:gd name="connsiteY1" fmla="*/ 4743 h 43585"/>
                  <a:gd name="connsiteX2" fmla="*/ 4065 w 43084"/>
                  <a:gd name="connsiteY2" fmla="*/ 4743 h 43585"/>
                  <a:gd name="connsiteX3" fmla="*/ 4065 w 43084"/>
                  <a:gd name="connsiteY3" fmla="*/ 25519 h 43585"/>
                  <a:gd name="connsiteX4" fmla="*/ 18518 w 43084"/>
                  <a:gd name="connsiteY4" fmla="*/ 40875 h 43585"/>
                  <a:gd name="connsiteX5" fmla="*/ 30261 w 43084"/>
                  <a:gd name="connsiteY5" fmla="*/ 43585 h 43585"/>
                  <a:gd name="connsiteX6" fmla="*/ 42004 w 43084"/>
                  <a:gd name="connsiteY6" fmla="*/ 40875 h 43585"/>
                  <a:gd name="connsiteX7" fmla="*/ 38391 w 43084"/>
                  <a:gd name="connsiteY7" fmla="*/ 20099 h 4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84" h="43585">
                    <a:moveTo>
                      <a:pt x="38391" y="20099"/>
                    </a:moveTo>
                    <a:lnTo>
                      <a:pt x="23938" y="4743"/>
                    </a:lnTo>
                    <a:cubicBezTo>
                      <a:pt x="18518" y="-1581"/>
                      <a:pt x="9485" y="-1581"/>
                      <a:pt x="4065" y="4743"/>
                    </a:cubicBezTo>
                    <a:cubicBezTo>
                      <a:pt x="-1355" y="11066"/>
                      <a:pt x="-1355" y="20099"/>
                      <a:pt x="4065" y="25519"/>
                    </a:cubicBezTo>
                    <a:lnTo>
                      <a:pt x="18518" y="40875"/>
                    </a:lnTo>
                    <a:cubicBezTo>
                      <a:pt x="21228" y="43585"/>
                      <a:pt x="23938" y="43585"/>
                      <a:pt x="30261" y="43585"/>
                    </a:cubicBezTo>
                    <a:cubicBezTo>
                      <a:pt x="32971" y="43585"/>
                      <a:pt x="39295" y="40875"/>
                      <a:pt x="42004" y="40875"/>
                    </a:cubicBezTo>
                    <a:cubicBezTo>
                      <a:pt x="43811" y="34552"/>
                      <a:pt x="43811" y="25519"/>
                      <a:pt x="38391" y="20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384">
                <a:extLst>
                  <a:ext uri="{FF2B5EF4-FFF2-40B4-BE49-F238E27FC236}">
                    <a16:creationId xmlns:a16="http://schemas.microsoft.com/office/drawing/2014/main" id="{701F8E4B-3C68-4078-BA18-9F02A6C290A4}"/>
                  </a:ext>
                </a:extLst>
              </p:cNvPr>
              <p:cNvSpPr/>
              <p:nvPr/>
            </p:nvSpPr>
            <p:spPr>
              <a:xfrm>
                <a:off x="7617572" y="5390644"/>
                <a:ext cx="43724" cy="43585"/>
              </a:xfrm>
              <a:custGeom>
                <a:avLst/>
                <a:gdLst>
                  <a:gd name="connsiteX0" fmla="*/ 38391 w 43724"/>
                  <a:gd name="connsiteY0" fmla="*/ 4743 h 43585"/>
                  <a:gd name="connsiteX1" fmla="*/ 18518 w 43724"/>
                  <a:gd name="connsiteY1" fmla="*/ 4743 h 43585"/>
                  <a:gd name="connsiteX2" fmla="*/ 4065 w 43724"/>
                  <a:gd name="connsiteY2" fmla="*/ 20099 h 43585"/>
                  <a:gd name="connsiteX3" fmla="*/ 4065 w 43724"/>
                  <a:gd name="connsiteY3" fmla="*/ 40875 h 43585"/>
                  <a:gd name="connsiteX4" fmla="*/ 15808 w 43724"/>
                  <a:gd name="connsiteY4" fmla="*/ 43585 h 43585"/>
                  <a:gd name="connsiteX5" fmla="*/ 27551 w 43724"/>
                  <a:gd name="connsiteY5" fmla="*/ 40875 h 43585"/>
                  <a:gd name="connsiteX6" fmla="*/ 42005 w 43724"/>
                  <a:gd name="connsiteY6" fmla="*/ 25519 h 43585"/>
                  <a:gd name="connsiteX7" fmla="*/ 38391 w 43724"/>
                  <a:gd name="connsiteY7" fmla="*/ 4743 h 4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24" h="43585">
                    <a:moveTo>
                      <a:pt x="38391" y="4743"/>
                    </a:moveTo>
                    <a:cubicBezTo>
                      <a:pt x="32972" y="-1581"/>
                      <a:pt x="23938" y="-1581"/>
                      <a:pt x="18518" y="4743"/>
                    </a:cubicBezTo>
                    <a:lnTo>
                      <a:pt x="4065" y="20099"/>
                    </a:lnTo>
                    <a:cubicBezTo>
                      <a:pt x="-1355" y="26422"/>
                      <a:pt x="-1355" y="35456"/>
                      <a:pt x="4065" y="40875"/>
                    </a:cubicBezTo>
                    <a:cubicBezTo>
                      <a:pt x="6775" y="43585"/>
                      <a:pt x="9485" y="43585"/>
                      <a:pt x="15808" y="43585"/>
                    </a:cubicBezTo>
                    <a:cubicBezTo>
                      <a:pt x="18518" y="43585"/>
                      <a:pt x="24841" y="43585"/>
                      <a:pt x="27551" y="40875"/>
                    </a:cubicBezTo>
                    <a:lnTo>
                      <a:pt x="42005" y="25519"/>
                    </a:lnTo>
                    <a:cubicBezTo>
                      <a:pt x="44715" y="22809"/>
                      <a:pt x="44715" y="11066"/>
                      <a:pt x="38391" y="47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0F346025-9DBD-41DA-9AF0-5BF2459D8F27}"/>
              </a:ext>
            </a:extLst>
          </p:cNvPr>
          <p:cNvSpPr txBox="1">
            <a:spLocks/>
          </p:cNvSpPr>
          <p:nvPr/>
        </p:nvSpPr>
        <p:spPr>
          <a:xfrm>
            <a:off x="9916553" y="3128784"/>
            <a:ext cx="2181671" cy="69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IE" sz="2000" b="1" dirty="0"/>
              <a:t>Intern </a:t>
            </a:r>
          </a:p>
          <a:p>
            <a:pPr marL="0" indent="0"/>
            <a:r>
              <a:rPr lang="en-IE" sz="2000" b="1" dirty="0"/>
              <a:t>(</a:t>
            </a:r>
            <a:r>
              <a:rPr lang="en-IE" sz="2000" b="1" dirty="0" err="1"/>
              <a:t>mit</a:t>
            </a:r>
            <a:r>
              <a:rPr lang="en-IE" sz="2000" b="1" dirty="0"/>
              <a:t> </a:t>
            </a:r>
            <a:r>
              <a:rPr lang="en-IE" sz="2000" b="1" dirty="0" err="1"/>
              <a:t>Mitarbeitern</a:t>
            </a:r>
            <a:r>
              <a:rPr lang="en-IE" sz="2000" b="1" dirty="0"/>
              <a:t>)</a:t>
            </a:r>
            <a:endParaRPr lang="en-IE" sz="160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5009270-A32A-4452-927A-F18F106637BE}"/>
              </a:ext>
            </a:extLst>
          </p:cNvPr>
          <p:cNvGrpSpPr/>
          <p:nvPr/>
        </p:nvGrpSpPr>
        <p:grpSpPr>
          <a:xfrm>
            <a:off x="11300693" y="4510105"/>
            <a:ext cx="485522" cy="526456"/>
            <a:chOff x="5632524" y="3887743"/>
            <a:chExt cx="867188" cy="794922"/>
          </a:xfrm>
        </p:grpSpPr>
        <p:sp>
          <p:nvSpPr>
            <p:cNvPr id="72" name="Freeform 264">
              <a:extLst>
                <a:ext uri="{FF2B5EF4-FFF2-40B4-BE49-F238E27FC236}">
                  <a16:creationId xmlns:a16="http://schemas.microsoft.com/office/drawing/2014/main" id="{662B5ACF-2BCA-4B05-BC33-3024D518316A}"/>
                </a:ext>
              </a:extLst>
            </p:cNvPr>
            <p:cNvSpPr/>
            <p:nvPr/>
          </p:nvSpPr>
          <p:spPr>
            <a:xfrm>
              <a:off x="6219683" y="3963622"/>
              <a:ext cx="173437" cy="160791"/>
            </a:xfrm>
            <a:custGeom>
              <a:avLst/>
              <a:gdLst>
                <a:gd name="connsiteX0" fmla="*/ 158985 w 173437"/>
                <a:gd name="connsiteY0" fmla="*/ 0 h 160791"/>
                <a:gd name="connsiteX1" fmla="*/ 173438 w 173437"/>
                <a:gd name="connsiteY1" fmla="*/ 14453 h 160791"/>
                <a:gd name="connsiteX2" fmla="*/ 173438 w 173437"/>
                <a:gd name="connsiteY2" fmla="*/ 101172 h 160791"/>
                <a:gd name="connsiteX3" fmla="*/ 158985 w 173437"/>
                <a:gd name="connsiteY3" fmla="*/ 115625 h 160791"/>
                <a:gd name="connsiteX4" fmla="*/ 144531 w 173437"/>
                <a:gd name="connsiteY4" fmla="*/ 130079 h 160791"/>
                <a:gd name="connsiteX5" fmla="*/ 144531 w 173437"/>
                <a:gd name="connsiteY5" fmla="*/ 160791 h 160791"/>
                <a:gd name="connsiteX6" fmla="*/ 80396 w 173437"/>
                <a:gd name="connsiteY6" fmla="*/ 118335 h 160791"/>
                <a:gd name="connsiteX7" fmla="*/ 72266 w 173437"/>
                <a:gd name="connsiteY7" fmla="*/ 115625 h 160791"/>
                <a:gd name="connsiteX8" fmla="*/ 14453 w 173437"/>
                <a:gd name="connsiteY8" fmla="*/ 115625 h 160791"/>
                <a:gd name="connsiteX9" fmla="*/ 0 w 173437"/>
                <a:gd name="connsiteY9" fmla="*/ 101172 h 160791"/>
                <a:gd name="connsiteX10" fmla="*/ 0 w 173437"/>
                <a:gd name="connsiteY10" fmla="*/ 89429 h 160791"/>
                <a:gd name="connsiteX11" fmla="*/ 4517 w 173437"/>
                <a:gd name="connsiteY11" fmla="*/ 86719 h 160791"/>
                <a:gd name="connsiteX12" fmla="*/ 57813 w 173437"/>
                <a:gd name="connsiteY12" fmla="*/ 86719 h 160791"/>
                <a:gd name="connsiteX13" fmla="*/ 101172 w 173437"/>
                <a:gd name="connsiteY13" fmla="*/ 43359 h 160791"/>
                <a:gd name="connsiteX14" fmla="*/ 101172 w 173437"/>
                <a:gd name="connsiteY14" fmla="*/ 0 h 160791"/>
                <a:gd name="connsiteX15" fmla="*/ 158985 w 173437"/>
                <a:gd name="connsiteY15" fmla="*/ 0 h 1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437" h="160791">
                  <a:moveTo>
                    <a:pt x="158985" y="0"/>
                  </a:moveTo>
                  <a:cubicBezTo>
                    <a:pt x="167114" y="0"/>
                    <a:pt x="173438" y="6323"/>
                    <a:pt x="173438" y="14453"/>
                  </a:cubicBezTo>
                  <a:lnTo>
                    <a:pt x="173438" y="101172"/>
                  </a:lnTo>
                  <a:cubicBezTo>
                    <a:pt x="173438" y="109302"/>
                    <a:pt x="167114" y="115625"/>
                    <a:pt x="158985" y="115625"/>
                  </a:cubicBezTo>
                  <a:cubicBezTo>
                    <a:pt x="150855" y="115625"/>
                    <a:pt x="144531" y="121948"/>
                    <a:pt x="144531" y="130079"/>
                  </a:cubicBezTo>
                  <a:lnTo>
                    <a:pt x="144531" y="160791"/>
                  </a:lnTo>
                  <a:lnTo>
                    <a:pt x="80396" y="118335"/>
                  </a:lnTo>
                  <a:cubicBezTo>
                    <a:pt x="77686" y="116529"/>
                    <a:pt x="74976" y="115625"/>
                    <a:pt x="72266" y="115625"/>
                  </a:cubicBezTo>
                  <a:lnTo>
                    <a:pt x="14453" y="115625"/>
                  </a:lnTo>
                  <a:cubicBezTo>
                    <a:pt x="6323" y="115625"/>
                    <a:pt x="0" y="109302"/>
                    <a:pt x="0" y="101172"/>
                  </a:cubicBezTo>
                  <a:lnTo>
                    <a:pt x="0" y="89429"/>
                  </a:lnTo>
                  <a:lnTo>
                    <a:pt x="4517" y="86719"/>
                  </a:lnTo>
                  <a:lnTo>
                    <a:pt x="57813" y="86719"/>
                  </a:lnTo>
                  <a:cubicBezTo>
                    <a:pt x="81299" y="86719"/>
                    <a:pt x="101172" y="66846"/>
                    <a:pt x="101172" y="43359"/>
                  </a:cubicBezTo>
                  <a:lnTo>
                    <a:pt x="101172" y="0"/>
                  </a:lnTo>
                  <a:lnTo>
                    <a:pt x="158985" y="0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265">
              <a:extLst>
                <a:ext uri="{FF2B5EF4-FFF2-40B4-BE49-F238E27FC236}">
                  <a16:creationId xmlns:a16="http://schemas.microsoft.com/office/drawing/2014/main" id="{68AE1826-6463-4C2E-A1C7-910E581F89B3}"/>
                </a:ext>
              </a:extLst>
            </p:cNvPr>
            <p:cNvSpPr/>
            <p:nvPr/>
          </p:nvSpPr>
          <p:spPr>
            <a:xfrm>
              <a:off x="6118511" y="3905809"/>
              <a:ext cx="173437" cy="160791"/>
            </a:xfrm>
            <a:custGeom>
              <a:avLst/>
              <a:gdLst>
                <a:gd name="connsiteX0" fmla="*/ 0 w 173437"/>
                <a:gd name="connsiteY0" fmla="*/ 14453 h 160791"/>
                <a:gd name="connsiteX1" fmla="*/ 14453 w 173437"/>
                <a:gd name="connsiteY1" fmla="*/ 0 h 160791"/>
                <a:gd name="connsiteX2" fmla="*/ 158985 w 173437"/>
                <a:gd name="connsiteY2" fmla="*/ 0 h 160791"/>
                <a:gd name="connsiteX3" fmla="*/ 173438 w 173437"/>
                <a:gd name="connsiteY3" fmla="*/ 14453 h 160791"/>
                <a:gd name="connsiteX4" fmla="*/ 173438 w 173437"/>
                <a:gd name="connsiteY4" fmla="*/ 28906 h 160791"/>
                <a:gd name="connsiteX5" fmla="*/ 115625 w 173437"/>
                <a:gd name="connsiteY5" fmla="*/ 28906 h 160791"/>
                <a:gd name="connsiteX6" fmla="*/ 72266 w 173437"/>
                <a:gd name="connsiteY6" fmla="*/ 72266 h 160791"/>
                <a:gd name="connsiteX7" fmla="*/ 72266 w 173437"/>
                <a:gd name="connsiteY7" fmla="*/ 131885 h 160791"/>
                <a:gd name="connsiteX8" fmla="*/ 28906 w 173437"/>
                <a:gd name="connsiteY8" fmla="*/ 160791 h 160791"/>
                <a:gd name="connsiteX9" fmla="*/ 28906 w 173437"/>
                <a:gd name="connsiteY9" fmla="*/ 130078 h 160791"/>
                <a:gd name="connsiteX10" fmla="*/ 14453 w 173437"/>
                <a:gd name="connsiteY10" fmla="*/ 115625 h 160791"/>
                <a:gd name="connsiteX11" fmla="*/ 0 w 173437"/>
                <a:gd name="connsiteY11" fmla="*/ 101172 h 160791"/>
                <a:gd name="connsiteX12" fmla="*/ 0 w 173437"/>
                <a:gd name="connsiteY12" fmla="*/ 14453 h 1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437" h="160791">
                  <a:moveTo>
                    <a:pt x="0" y="14453"/>
                  </a:moveTo>
                  <a:cubicBezTo>
                    <a:pt x="0" y="6323"/>
                    <a:pt x="6323" y="0"/>
                    <a:pt x="14453" y="0"/>
                  </a:cubicBezTo>
                  <a:lnTo>
                    <a:pt x="158985" y="0"/>
                  </a:lnTo>
                  <a:cubicBezTo>
                    <a:pt x="167114" y="0"/>
                    <a:pt x="173438" y="6323"/>
                    <a:pt x="173438" y="14453"/>
                  </a:cubicBezTo>
                  <a:lnTo>
                    <a:pt x="173438" y="28906"/>
                  </a:lnTo>
                  <a:lnTo>
                    <a:pt x="115625" y="28906"/>
                  </a:lnTo>
                  <a:cubicBezTo>
                    <a:pt x="92139" y="28906"/>
                    <a:pt x="72266" y="48779"/>
                    <a:pt x="72266" y="72266"/>
                  </a:cubicBezTo>
                  <a:lnTo>
                    <a:pt x="72266" y="131885"/>
                  </a:lnTo>
                  <a:lnTo>
                    <a:pt x="28906" y="160791"/>
                  </a:lnTo>
                  <a:lnTo>
                    <a:pt x="28906" y="130078"/>
                  </a:lnTo>
                  <a:cubicBezTo>
                    <a:pt x="28906" y="121948"/>
                    <a:pt x="22583" y="115625"/>
                    <a:pt x="14453" y="115625"/>
                  </a:cubicBezTo>
                  <a:cubicBezTo>
                    <a:pt x="6323" y="115625"/>
                    <a:pt x="0" y="109302"/>
                    <a:pt x="0" y="101172"/>
                  </a:cubicBezTo>
                  <a:lnTo>
                    <a:pt x="0" y="14453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266">
              <a:extLst>
                <a:ext uri="{FF2B5EF4-FFF2-40B4-BE49-F238E27FC236}">
                  <a16:creationId xmlns:a16="http://schemas.microsoft.com/office/drawing/2014/main" id="{2BBC6928-53B9-40DD-A451-4FFD8BC88113}"/>
                </a:ext>
              </a:extLst>
            </p:cNvPr>
            <p:cNvSpPr/>
            <p:nvPr/>
          </p:nvSpPr>
          <p:spPr>
            <a:xfrm>
              <a:off x="5699369" y="3949169"/>
              <a:ext cx="202343" cy="160791"/>
            </a:xfrm>
            <a:custGeom>
              <a:avLst/>
              <a:gdLst>
                <a:gd name="connsiteX0" fmla="*/ 0 w 202343"/>
                <a:gd name="connsiteY0" fmla="*/ 14453 h 160791"/>
                <a:gd name="connsiteX1" fmla="*/ 14453 w 202343"/>
                <a:gd name="connsiteY1" fmla="*/ 0 h 160791"/>
                <a:gd name="connsiteX2" fmla="*/ 187891 w 202343"/>
                <a:gd name="connsiteY2" fmla="*/ 0 h 160791"/>
                <a:gd name="connsiteX3" fmla="*/ 202344 w 202343"/>
                <a:gd name="connsiteY3" fmla="*/ 14453 h 160791"/>
                <a:gd name="connsiteX4" fmla="*/ 202344 w 202343"/>
                <a:gd name="connsiteY4" fmla="*/ 101172 h 160791"/>
                <a:gd name="connsiteX5" fmla="*/ 187891 w 202343"/>
                <a:gd name="connsiteY5" fmla="*/ 115625 h 160791"/>
                <a:gd name="connsiteX6" fmla="*/ 115625 w 202343"/>
                <a:gd name="connsiteY6" fmla="*/ 115625 h 160791"/>
                <a:gd name="connsiteX7" fmla="*/ 107495 w 202343"/>
                <a:gd name="connsiteY7" fmla="*/ 118335 h 160791"/>
                <a:gd name="connsiteX8" fmla="*/ 43360 w 202343"/>
                <a:gd name="connsiteY8" fmla="*/ 160791 h 160791"/>
                <a:gd name="connsiteX9" fmla="*/ 43360 w 202343"/>
                <a:gd name="connsiteY9" fmla="*/ 130078 h 160791"/>
                <a:gd name="connsiteX10" fmla="*/ 28906 w 202343"/>
                <a:gd name="connsiteY10" fmla="*/ 115625 h 160791"/>
                <a:gd name="connsiteX11" fmla="*/ 14453 w 202343"/>
                <a:gd name="connsiteY11" fmla="*/ 115625 h 160791"/>
                <a:gd name="connsiteX12" fmla="*/ 0 w 202343"/>
                <a:gd name="connsiteY12" fmla="*/ 101172 h 160791"/>
                <a:gd name="connsiteX13" fmla="*/ 0 w 202343"/>
                <a:gd name="connsiteY13" fmla="*/ 14453 h 1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343" h="160791">
                  <a:moveTo>
                    <a:pt x="0" y="14453"/>
                  </a:moveTo>
                  <a:cubicBezTo>
                    <a:pt x="0" y="6323"/>
                    <a:pt x="6323" y="0"/>
                    <a:pt x="14453" y="0"/>
                  </a:cubicBezTo>
                  <a:lnTo>
                    <a:pt x="187891" y="0"/>
                  </a:lnTo>
                  <a:cubicBezTo>
                    <a:pt x="196021" y="0"/>
                    <a:pt x="202344" y="6323"/>
                    <a:pt x="202344" y="14453"/>
                  </a:cubicBezTo>
                  <a:lnTo>
                    <a:pt x="202344" y="101172"/>
                  </a:lnTo>
                  <a:cubicBezTo>
                    <a:pt x="202344" y="109302"/>
                    <a:pt x="196021" y="115625"/>
                    <a:pt x="187891" y="115625"/>
                  </a:cubicBezTo>
                  <a:lnTo>
                    <a:pt x="115625" y="115625"/>
                  </a:lnTo>
                  <a:cubicBezTo>
                    <a:pt x="112915" y="115625"/>
                    <a:pt x="110205" y="116528"/>
                    <a:pt x="107495" y="118335"/>
                  </a:cubicBezTo>
                  <a:lnTo>
                    <a:pt x="43360" y="160791"/>
                  </a:lnTo>
                  <a:lnTo>
                    <a:pt x="43360" y="130078"/>
                  </a:lnTo>
                  <a:cubicBezTo>
                    <a:pt x="43360" y="121948"/>
                    <a:pt x="37036" y="115625"/>
                    <a:pt x="28906" y="115625"/>
                  </a:cubicBezTo>
                  <a:lnTo>
                    <a:pt x="14453" y="115625"/>
                  </a:lnTo>
                  <a:cubicBezTo>
                    <a:pt x="6323" y="115625"/>
                    <a:pt x="0" y="109302"/>
                    <a:pt x="0" y="101172"/>
                  </a:cubicBezTo>
                  <a:lnTo>
                    <a:pt x="0" y="14453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" name="Graphic 2">
              <a:extLst>
                <a:ext uri="{FF2B5EF4-FFF2-40B4-BE49-F238E27FC236}">
                  <a16:creationId xmlns:a16="http://schemas.microsoft.com/office/drawing/2014/main" id="{83337DAD-B5DD-4D2B-8449-FEA40B9E951C}"/>
                </a:ext>
              </a:extLst>
            </p:cNvPr>
            <p:cNvGrpSpPr/>
            <p:nvPr/>
          </p:nvGrpSpPr>
          <p:grpSpPr>
            <a:xfrm>
              <a:off x="5632524" y="3887743"/>
              <a:ext cx="867188" cy="794922"/>
              <a:chOff x="5632524" y="3887743"/>
              <a:chExt cx="867188" cy="794922"/>
            </a:xfrm>
            <a:solidFill>
              <a:srgbClr val="010101"/>
            </a:solidFill>
          </p:grpSpPr>
          <p:sp>
            <p:nvSpPr>
              <p:cNvPr id="76" name="Freeform 268">
                <a:extLst>
                  <a:ext uri="{FF2B5EF4-FFF2-40B4-BE49-F238E27FC236}">
                    <a16:creationId xmlns:a16="http://schemas.microsoft.com/office/drawing/2014/main" id="{C5CD2783-A0ED-47A3-A983-33AA6B5AEF3E}"/>
                  </a:ext>
                </a:extLst>
              </p:cNvPr>
              <p:cNvSpPr/>
              <p:nvPr/>
            </p:nvSpPr>
            <p:spPr>
              <a:xfrm>
                <a:off x="5632524" y="4290624"/>
                <a:ext cx="867188" cy="392041"/>
              </a:xfrm>
              <a:custGeom>
                <a:avLst/>
                <a:gdLst>
                  <a:gd name="connsiteX0" fmla="*/ 823829 w 867188"/>
                  <a:gd name="connsiteY0" fmla="*/ 30713 h 392041"/>
                  <a:gd name="connsiteX1" fmla="*/ 785890 w 867188"/>
                  <a:gd name="connsiteY1" fmla="*/ 47876 h 392041"/>
                  <a:gd name="connsiteX2" fmla="*/ 719044 w 867188"/>
                  <a:gd name="connsiteY2" fmla="*/ 88525 h 392041"/>
                  <a:gd name="connsiteX3" fmla="*/ 664845 w 867188"/>
                  <a:gd name="connsiteY3" fmla="*/ 88525 h 392041"/>
                  <a:gd name="connsiteX4" fmla="*/ 650391 w 867188"/>
                  <a:gd name="connsiteY4" fmla="*/ 102979 h 392041"/>
                  <a:gd name="connsiteX5" fmla="*/ 650391 w 867188"/>
                  <a:gd name="connsiteY5" fmla="*/ 131885 h 392041"/>
                  <a:gd name="connsiteX6" fmla="*/ 619679 w 867188"/>
                  <a:gd name="connsiteY6" fmla="*/ 131885 h 392041"/>
                  <a:gd name="connsiteX7" fmla="*/ 607032 w 867188"/>
                  <a:gd name="connsiteY7" fmla="*/ 56909 h 392041"/>
                  <a:gd name="connsiteX8" fmla="*/ 590772 w 867188"/>
                  <a:gd name="connsiteY8" fmla="*/ 45166 h 392041"/>
                  <a:gd name="connsiteX9" fmla="*/ 579029 w 867188"/>
                  <a:gd name="connsiteY9" fmla="*/ 61426 h 392041"/>
                  <a:gd name="connsiteX10" fmla="*/ 590772 w 867188"/>
                  <a:gd name="connsiteY10" fmla="*/ 130982 h 392041"/>
                  <a:gd name="connsiteX11" fmla="*/ 548316 w 867188"/>
                  <a:gd name="connsiteY11" fmla="*/ 130982 h 392041"/>
                  <a:gd name="connsiteX12" fmla="*/ 537476 w 867188"/>
                  <a:gd name="connsiteY12" fmla="*/ 56909 h 392041"/>
                  <a:gd name="connsiteX13" fmla="*/ 513990 w 867188"/>
                  <a:gd name="connsiteY13" fmla="*/ 24390 h 392041"/>
                  <a:gd name="connsiteX14" fmla="*/ 469727 w 867188"/>
                  <a:gd name="connsiteY14" fmla="*/ 1807 h 392041"/>
                  <a:gd name="connsiteX15" fmla="*/ 463404 w 867188"/>
                  <a:gd name="connsiteY15" fmla="*/ 0 h 392041"/>
                  <a:gd name="connsiteX16" fmla="*/ 405591 w 867188"/>
                  <a:gd name="connsiteY16" fmla="*/ 0 h 392041"/>
                  <a:gd name="connsiteX17" fmla="*/ 399268 w 867188"/>
                  <a:gd name="connsiteY17" fmla="*/ 1807 h 392041"/>
                  <a:gd name="connsiteX18" fmla="*/ 355005 w 867188"/>
                  <a:gd name="connsiteY18" fmla="*/ 24390 h 392041"/>
                  <a:gd name="connsiteX19" fmla="*/ 331519 w 867188"/>
                  <a:gd name="connsiteY19" fmla="*/ 56909 h 392041"/>
                  <a:gd name="connsiteX20" fmla="*/ 320679 w 867188"/>
                  <a:gd name="connsiteY20" fmla="*/ 130982 h 392041"/>
                  <a:gd name="connsiteX21" fmla="*/ 278223 w 867188"/>
                  <a:gd name="connsiteY21" fmla="*/ 130982 h 392041"/>
                  <a:gd name="connsiteX22" fmla="*/ 289966 w 867188"/>
                  <a:gd name="connsiteY22" fmla="*/ 61426 h 392041"/>
                  <a:gd name="connsiteX23" fmla="*/ 278223 w 867188"/>
                  <a:gd name="connsiteY23" fmla="*/ 45166 h 392041"/>
                  <a:gd name="connsiteX24" fmla="*/ 261963 w 867188"/>
                  <a:gd name="connsiteY24" fmla="*/ 56909 h 392041"/>
                  <a:gd name="connsiteX25" fmla="*/ 261963 w 867188"/>
                  <a:gd name="connsiteY25" fmla="*/ 56909 h 392041"/>
                  <a:gd name="connsiteX26" fmla="*/ 249317 w 867188"/>
                  <a:gd name="connsiteY26" fmla="*/ 131885 h 392041"/>
                  <a:gd name="connsiteX27" fmla="*/ 216797 w 867188"/>
                  <a:gd name="connsiteY27" fmla="*/ 131885 h 392041"/>
                  <a:gd name="connsiteX28" fmla="*/ 216797 w 867188"/>
                  <a:gd name="connsiteY28" fmla="*/ 102979 h 392041"/>
                  <a:gd name="connsiteX29" fmla="*/ 202344 w 867188"/>
                  <a:gd name="connsiteY29" fmla="*/ 88525 h 392041"/>
                  <a:gd name="connsiteX30" fmla="*/ 148145 w 867188"/>
                  <a:gd name="connsiteY30" fmla="*/ 88525 h 392041"/>
                  <a:gd name="connsiteX31" fmla="*/ 81299 w 867188"/>
                  <a:gd name="connsiteY31" fmla="*/ 47876 h 392041"/>
                  <a:gd name="connsiteX32" fmla="*/ 43359 w 867188"/>
                  <a:gd name="connsiteY32" fmla="*/ 30713 h 392041"/>
                  <a:gd name="connsiteX33" fmla="*/ 0 w 867188"/>
                  <a:gd name="connsiteY33" fmla="*/ 74072 h 392041"/>
                  <a:gd name="connsiteX34" fmla="*/ 0 w 867188"/>
                  <a:gd name="connsiteY34" fmla="*/ 247510 h 392041"/>
                  <a:gd name="connsiteX35" fmla="*/ 9937 w 867188"/>
                  <a:gd name="connsiteY35" fmla="*/ 261060 h 392041"/>
                  <a:gd name="connsiteX36" fmla="*/ 14453 w 867188"/>
                  <a:gd name="connsiteY36" fmla="*/ 262866 h 392041"/>
                  <a:gd name="connsiteX37" fmla="*/ 14453 w 867188"/>
                  <a:gd name="connsiteY37" fmla="*/ 363135 h 392041"/>
                  <a:gd name="connsiteX38" fmla="*/ 0 w 867188"/>
                  <a:gd name="connsiteY38" fmla="*/ 363135 h 392041"/>
                  <a:gd name="connsiteX39" fmla="*/ 0 w 867188"/>
                  <a:gd name="connsiteY39" fmla="*/ 392042 h 392041"/>
                  <a:gd name="connsiteX40" fmla="*/ 867189 w 867188"/>
                  <a:gd name="connsiteY40" fmla="*/ 392042 h 392041"/>
                  <a:gd name="connsiteX41" fmla="*/ 867189 w 867188"/>
                  <a:gd name="connsiteY41" fmla="*/ 363135 h 392041"/>
                  <a:gd name="connsiteX42" fmla="*/ 852735 w 867188"/>
                  <a:gd name="connsiteY42" fmla="*/ 363135 h 392041"/>
                  <a:gd name="connsiteX43" fmla="*/ 852735 w 867188"/>
                  <a:gd name="connsiteY43" fmla="*/ 233960 h 392041"/>
                  <a:gd name="connsiteX44" fmla="*/ 858155 w 867188"/>
                  <a:gd name="connsiteY44" fmla="*/ 231250 h 392041"/>
                  <a:gd name="connsiteX45" fmla="*/ 867189 w 867188"/>
                  <a:gd name="connsiteY45" fmla="*/ 217700 h 392041"/>
                  <a:gd name="connsiteX46" fmla="*/ 867189 w 867188"/>
                  <a:gd name="connsiteY46" fmla="*/ 73169 h 392041"/>
                  <a:gd name="connsiteX47" fmla="*/ 823829 w 867188"/>
                  <a:gd name="connsiteY47" fmla="*/ 30713 h 392041"/>
                  <a:gd name="connsiteX48" fmla="*/ 693751 w 867188"/>
                  <a:gd name="connsiteY48" fmla="*/ 303516 h 392041"/>
                  <a:gd name="connsiteX49" fmla="*/ 727174 w 867188"/>
                  <a:gd name="connsiteY49" fmla="*/ 363135 h 392041"/>
                  <a:gd name="connsiteX50" fmla="*/ 693751 w 867188"/>
                  <a:gd name="connsiteY50" fmla="*/ 363135 h 392041"/>
                  <a:gd name="connsiteX51" fmla="*/ 693751 w 867188"/>
                  <a:gd name="connsiteY51" fmla="*/ 303516 h 392041"/>
                  <a:gd name="connsiteX52" fmla="*/ 693751 w 867188"/>
                  <a:gd name="connsiteY52" fmla="*/ 160791 h 392041"/>
                  <a:gd name="connsiteX53" fmla="*/ 737110 w 867188"/>
                  <a:gd name="connsiteY53" fmla="*/ 160791 h 392041"/>
                  <a:gd name="connsiteX54" fmla="*/ 743433 w 867188"/>
                  <a:gd name="connsiteY54" fmla="*/ 158984 h 392041"/>
                  <a:gd name="connsiteX55" fmla="*/ 780470 w 867188"/>
                  <a:gd name="connsiteY55" fmla="*/ 140918 h 392041"/>
                  <a:gd name="connsiteX56" fmla="*/ 780470 w 867188"/>
                  <a:gd name="connsiteY56" fmla="*/ 167114 h 392041"/>
                  <a:gd name="connsiteX57" fmla="*/ 693751 w 867188"/>
                  <a:gd name="connsiteY57" fmla="*/ 221314 h 392041"/>
                  <a:gd name="connsiteX58" fmla="*/ 693751 w 867188"/>
                  <a:gd name="connsiteY58" fmla="*/ 160791 h 392041"/>
                  <a:gd name="connsiteX59" fmla="*/ 359522 w 867188"/>
                  <a:gd name="connsiteY59" fmla="*/ 62329 h 392041"/>
                  <a:gd name="connsiteX60" fmla="*/ 367652 w 867188"/>
                  <a:gd name="connsiteY60" fmla="*/ 51489 h 392041"/>
                  <a:gd name="connsiteX61" fmla="*/ 409205 w 867188"/>
                  <a:gd name="connsiteY61" fmla="*/ 30713 h 392041"/>
                  <a:gd name="connsiteX62" fmla="*/ 459791 w 867188"/>
                  <a:gd name="connsiteY62" fmla="*/ 30713 h 392041"/>
                  <a:gd name="connsiteX63" fmla="*/ 501343 w 867188"/>
                  <a:gd name="connsiteY63" fmla="*/ 51489 h 392041"/>
                  <a:gd name="connsiteX64" fmla="*/ 509473 w 867188"/>
                  <a:gd name="connsiteY64" fmla="*/ 62329 h 392041"/>
                  <a:gd name="connsiteX65" fmla="*/ 519410 w 867188"/>
                  <a:gd name="connsiteY65" fmla="*/ 131885 h 392041"/>
                  <a:gd name="connsiteX66" fmla="*/ 492310 w 867188"/>
                  <a:gd name="connsiteY66" fmla="*/ 131885 h 392041"/>
                  <a:gd name="connsiteX67" fmla="*/ 492310 w 867188"/>
                  <a:gd name="connsiteY67" fmla="*/ 74072 h 392041"/>
                  <a:gd name="connsiteX68" fmla="*/ 477857 w 867188"/>
                  <a:gd name="connsiteY68" fmla="*/ 59619 h 392041"/>
                  <a:gd name="connsiteX69" fmla="*/ 391138 w 867188"/>
                  <a:gd name="connsiteY69" fmla="*/ 59619 h 392041"/>
                  <a:gd name="connsiteX70" fmla="*/ 376685 w 867188"/>
                  <a:gd name="connsiteY70" fmla="*/ 74072 h 392041"/>
                  <a:gd name="connsiteX71" fmla="*/ 376685 w 867188"/>
                  <a:gd name="connsiteY71" fmla="*/ 131885 h 392041"/>
                  <a:gd name="connsiteX72" fmla="*/ 349586 w 867188"/>
                  <a:gd name="connsiteY72" fmla="*/ 131885 h 392041"/>
                  <a:gd name="connsiteX73" fmla="*/ 359522 w 867188"/>
                  <a:gd name="connsiteY73" fmla="*/ 62329 h 392041"/>
                  <a:gd name="connsiteX74" fmla="*/ 462501 w 867188"/>
                  <a:gd name="connsiteY74" fmla="*/ 131885 h 392041"/>
                  <a:gd name="connsiteX75" fmla="*/ 404688 w 867188"/>
                  <a:gd name="connsiteY75" fmla="*/ 131885 h 392041"/>
                  <a:gd name="connsiteX76" fmla="*/ 404688 w 867188"/>
                  <a:gd name="connsiteY76" fmla="*/ 88525 h 392041"/>
                  <a:gd name="connsiteX77" fmla="*/ 462501 w 867188"/>
                  <a:gd name="connsiteY77" fmla="*/ 88525 h 392041"/>
                  <a:gd name="connsiteX78" fmla="*/ 462501 w 867188"/>
                  <a:gd name="connsiteY78" fmla="*/ 131885 h 392041"/>
                  <a:gd name="connsiteX79" fmla="*/ 664845 w 867188"/>
                  <a:gd name="connsiteY79" fmla="*/ 160791 h 392041"/>
                  <a:gd name="connsiteX80" fmla="*/ 664845 w 867188"/>
                  <a:gd name="connsiteY80" fmla="*/ 189698 h 392041"/>
                  <a:gd name="connsiteX81" fmla="*/ 202344 w 867188"/>
                  <a:gd name="connsiteY81" fmla="*/ 189698 h 392041"/>
                  <a:gd name="connsiteX82" fmla="*/ 202344 w 867188"/>
                  <a:gd name="connsiteY82" fmla="*/ 160791 h 392041"/>
                  <a:gd name="connsiteX83" fmla="*/ 664845 w 867188"/>
                  <a:gd name="connsiteY83" fmla="*/ 160791 h 392041"/>
                  <a:gd name="connsiteX84" fmla="*/ 520313 w 867188"/>
                  <a:gd name="connsiteY84" fmla="*/ 221314 h 392041"/>
                  <a:gd name="connsiteX85" fmla="*/ 520313 w 867188"/>
                  <a:gd name="connsiteY85" fmla="*/ 218604 h 392041"/>
                  <a:gd name="connsiteX86" fmla="*/ 607032 w 867188"/>
                  <a:gd name="connsiteY86" fmla="*/ 218604 h 392041"/>
                  <a:gd name="connsiteX87" fmla="*/ 607032 w 867188"/>
                  <a:gd name="connsiteY87" fmla="*/ 363135 h 392041"/>
                  <a:gd name="connsiteX88" fmla="*/ 478760 w 867188"/>
                  <a:gd name="connsiteY88" fmla="*/ 363135 h 392041"/>
                  <a:gd name="connsiteX89" fmla="*/ 490503 w 867188"/>
                  <a:gd name="connsiteY89" fmla="*/ 268287 h 392041"/>
                  <a:gd name="connsiteX90" fmla="*/ 507667 w 867188"/>
                  <a:gd name="connsiteY90" fmla="*/ 251123 h 392041"/>
                  <a:gd name="connsiteX91" fmla="*/ 520313 w 867188"/>
                  <a:gd name="connsiteY91" fmla="*/ 221314 h 392041"/>
                  <a:gd name="connsiteX92" fmla="*/ 359522 w 867188"/>
                  <a:gd name="connsiteY92" fmla="*/ 252027 h 392041"/>
                  <a:gd name="connsiteX93" fmla="*/ 376685 w 867188"/>
                  <a:gd name="connsiteY93" fmla="*/ 269190 h 392041"/>
                  <a:gd name="connsiteX94" fmla="*/ 388428 w 867188"/>
                  <a:gd name="connsiteY94" fmla="*/ 364038 h 392041"/>
                  <a:gd name="connsiteX95" fmla="*/ 260156 w 867188"/>
                  <a:gd name="connsiteY95" fmla="*/ 364038 h 392041"/>
                  <a:gd name="connsiteX96" fmla="*/ 260156 w 867188"/>
                  <a:gd name="connsiteY96" fmla="*/ 219507 h 392041"/>
                  <a:gd name="connsiteX97" fmla="*/ 346875 w 867188"/>
                  <a:gd name="connsiteY97" fmla="*/ 219507 h 392041"/>
                  <a:gd name="connsiteX98" fmla="*/ 346875 w 867188"/>
                  <a:gd name="connsiteY98" fmla="*/ 222217 h 392041"/>
                  <a:gd name="connsiteX99" fmla="*/ 359522 w 867188"/>
                  <a:gd name="connsiteY99" fmla="*/ 252027 h 392041"/>
                  <a:gd name="connsiteX100" fmla="*/ 173438 w 867188"/>
                  <a:gd name="connsiteY100" fmla="*/ 279127 h 392041"/>
                  <a:gd name="connsiteX101" fmla="*/ 158081 w 867188"/>
                  <a:gd name="connsiteY101" fmla="*/ 228540 h 392041"/>
                  <a:gd name="connsiteX102" fmla="*/ 151758 w 867188"/>
                  <a:gd name="connsiteY102" fmla="*/ 220411 h 392041"/>
                  <a:gd name="connsiteX103" fmla="*/ 86719 w 867188"/>
                  <a:gd name="connsiteY103" fmla="*/ 181567 h 392041"/>
                  <a:gd name="connsiteX104" fmla="*/ 86719 w 867188"/>
                  <a:gd name="connsiteY104" fmla="*/ 140918 h 392041"/>
                  <a:gd name="connsiteX105" fmla="*/ 123755 w 867188"/>
                  <a:gd name="connsiteY105" fmla="*/ 158984 h 392041"/>
                  <a:gd name="connsiteX106" fmla="*/ 130078 w 867188"/>
                  <a:gd name="connsiteY106" fmla="*/ 160791 h 392041"/>
                  <a:gd name="connsiteX107" fmla="*/ 173438 w 867188"/>
                  <a:gd name="connsiteY107" fmla="*/ 160791 h 392041"/>
                  <a:gd name="connsiteX108" fmla="*/ 173438 w 867188"/>
                  <a:gd name="connsiteY108" fmla="*/ 279127 h 392041"/>
                  <a:gd name="connsiteX109" fmla="*/ 43359 w 867188"/>
                  <a:gd name="connsiteY109" fmla="*/ 272803 h 392041"/>
                  <a:gd name="connsiteX110" fmla="*/ 89429 w 867188"/>
                  <a:gd name="connsiteY110" fmla="*/ 288160 h 392041"/>
                  <a:gd name="connsiteX111" fmla="*/ 111108 w 867188"/>
                  <a:gd name="connsiteY111" fmla="*/ 363135 h 392041"/>
                  <a:gd name="connsiteX112" fmla="*/ 43359 w 867188"/>
                  <a:gd name="connsiteY112" fmla="*/ 363135 h 392041"/>
                  <a:gd name="connsiteX113" fmla="*/ 43359 w 867188"/>
                  <a:gd name="connsiteY113" fmla="*/ 272803 h 392041"/>
                  <a:gd name="connsiteX114" fmla="*/ 140918 w 867188"/>
                  <a:gd name="connsiteY114" fmla="*/ 363135 h 392041"/>
                  <a:gd name="connsiteX115" fmla="*/ 114722 w 867188"/>
                  <a:gd name="connsiteY115" fmla="*/ 272803 h 392041"/>
                  <a:gd name="connsiteX116" fmla="*/ 105689 w 867188"/>
                  <a:gd name="connsiteY116" fmla="*/ 262866 h 392041"/>
                  <a:gd name="connsiteX117" fmla="*/ 28906 w 867188"/>
                  <a:gd name="connsiteY117" fmla="*/ 237573 h 392041"/>
                  <a:gd name="connsiteX118" fmla="*/ 28906 w 867188"/>
                  <a:gd name="connsiteY118" fmla="*/ 74976 h 392041"/>
                  <a:gd name="connsiteX119" fmla="*/ 43359 w 867188"/>
                  <a:gd name="connsiteY119" fmla="*/ 60523 h 392041"/>
                  <a:gd name="connsiteX120" fmla="*/ 61426 w 867188"/>
                  <a:gd name="connsiteY120" fmla="*/ 70459 h 392041"/>
                  <a:gd name="connsiteX121" fmla="*/ 65039 w 867188"/>
                  <a:gd name="connsiteY121" fmla="*/ 73169 h 392041"/>
                  <a:gd name="connsiteX122" fmla="*/ 137305 w 867188"/>
                  <a:gd name="connsiteY122" fmla="*/ 116529 h 392041"/>
                  <a:gd name="connsiteX123" fmla="*/ 144531 w 867188"/>
                  <a:gd name="connsiteY123" fmla="*/ 118335 h 392041"/>
                  <a:gd name="connsiteX124" fmla="*/ 187891 w 867188"/>
                  <a:gd name="connsiteY124" fmla="*/ 118335 h 392041"/>
                  <a:gd name="connsiteX125" fmla="*/ 187891 w 867188"/>
                  <a:gd name="connsiteY125" fmla="*/ 132788 h 392041"/>
                  <a:gd name="connsiteX126" fmla="*/ 133691 w 867188"/>
                  <a:gd name="connsiteY126" fmla="*/ 132788 h 392041"/>
                  <a:gd name="connsiteX127" fmla="*/ 78589 w 867188"/>
                  <a:gd name="connsiteY127" fmla="*/ 105689 h 392041"/>
                  <a:gd name="connsiteX128" fmla="*/ 59619 w 867188"/>
                  <a:gd name="connsiteY128" fmla="*/ 112012 h 392041"/>
                  <a:gd name="connsiteX129" fmla="*/ 57813 w 867188"/>
                  <a:gd name="connsiteY129" fmla="*/ 118335 h 392041"/>
                  <a:gd name="connsiteX130" fmla="*/ 57813 w 867188"/>
                  <a:gd name="connsiteY130" fmla="*/ 190601 h 392041"/>
                  <a:gd name="connsiteX131" fmla="*/ 65039 w 867188"/>
                  <a:gd name="connsiteY131" fmla="*/ 203247 h 392041"/>
                  <a:gd name="connsiteX132" fmla="*/ 132788 w 867188"/>
                  <a:gd name="connsiteY132" fmla="*/ 243897 h 392041"/>
                  <a:gd name="connsiteX133" fmla="*/ 168921 w 867188"/>
                  <a:gd name="connsiteY133" fmla="*/ 364038 h 392041"/>
                  <a:gd name="connsiteX134" fmla="*/ 140918 w 867188"/>
                  <a:gd name="connsiteY134" fmla="*/ 364038 h 392041"/>
                  <a:gd name="connsiteX135" fmla="*/ 202344 w 867188"/>
                  <a:gd name="connsiteY135" fmla="*/ 363135 h 392041"/>
                  <a:gd name="connsiteX136" fmla="*/ 202344 w 867188"/>
                  <a:gd name="connsiteY136" fmla="*/ 218604 h 392041"/>
                  <a:gd name="connsiteX137" fmla="*/ 231250 w 867188"/>
                  <a:gd name="connsiteY137" fmla="*/ 218604 h 392041"/>
                  <a:gd name="connsiteX138" fmla="*/ 231250 w 867188"/>
                  <a:gd name="connsiteY138" fmla="*/ 363135 h 392041"/>
                  <a:gd name="connsiteX139" fmla="*/ 202344 w 867188"/>
                  <a:gd name="connsiteY139" fmla="*/ 363135 h 392041"/>
                  <a:gd name="connsiteX140" fmla="*/ 417335 w 867188"/>
                  <a:gd name="connsiteY140" fmla="*/ 363135 h 392041"/>
                  <a:gd name="connsiteX141" fmla="*/ 404688 w 867188"/>
                  <a:gd name="connsiteY141" fmla="*/ 260156 h 392041"/>
                  <a:gd name="connsiteX142" fmla="*/ 400171 w 867188"/>
                  <a:gd name="connsiteY142" fmla="*/ 252027 h 392041"/>
                  <a:gd name="connsiteX143" fmla="*/ 379395 w 867188"/>
                  <a:gd name="connsiteY143" fmla="*/ 231250 h 392041"/>
                  <a:gd name="connsiteX144" fmla="*/ 374878 w 867188"/>
                  <a:gd name="connsiteY144" fmla="*/ 221314 h 392041"/>
                  <a:gd name="connsiteX145" fmla="*/ 374878 w 867188"/>
                  <a:gd name="connsiteY145" fmla="*/ 218604 h 392041"/>
                  <a:gd name="connsiteX146" fmla="*/ 490503 w 867188"/>
                  <a:gd name="connsiteY146" fmla="*/ 218604 h 392041"/>
                  <a:gd name="connsiteX147" fmla="*/ 490503 w 867188"/>
                  <a:gd name="connsiteY147" fmla="*/ 221314 h 392041"/>
                  <a:gd name="connsiteX148" fmla="*/ 485987 w 867188"/>
                  <a:gd name="connsiteY148" fmla="*/ 231250 h 392041"/>
                  <a:gd name="connsiteX149" fmla="*/ 465211 w 867188"/>
                  <a:gd name="connsiteY149" fmla="*/ 252027 h 392041"/>
                  <a:gd name="connsiteX150" fmla="*/ 460694 w 867188"/>
                  <a:gd name="connsiteY150" fmla="*/ 260156 h 392041"/>
                  <a:gd name="connsiteX151" fmla="*/ 448048 w 867188"/>
                  <a:gd name="connsiteY151" fmla="*/ 363135 h 392041"/>
                  <a:gd name="connsiteX152" fmla="*/ 417335 w 867188"/>
                  <a:gd name="connsiteY152" fmla="*/ 363135 h 392041"/>
                  <a:gd name="connsiteX153" fmla="*/ 635938 w 867188"/>
                  <a:gd name="connsiteY153" fmla="*/ 363135 h 392041"/>
                  <a:gd name="connsiteX154" fmla="*/ 635938 w 867188"/>
                  <a:gd name="connsiteY154" fmla="*/ 218604 h 392041"/>
                  <a:gd name="connsiteX155" fmla="*/ 664845 w 867188"/>
                  <a:gd name="connsiteY155" fmla="*/ 218604 h 392041"/>
                  <a:gd name="connsiteX156" fmla="*/ 664845 w 867188"/>
                  <a:gd name="connsiteY156" fmla="*/ 363135 h 392041"/>
                  <a:gd name="connsiteX157" fmla="*/ 635938 w 867188"/>
                  <a:gd name="connsiteY157" fmla="*/ 363135 h 392041"/>
                  <a:gd name="connsiteX158" fmla="*/ 760597 w 867188"/>
                  <a:gd name="connsiteY158" fmla="*/ 363135 h 392041"/>
                  <a:gd name="connsiteX159" fmla="*/ 699171 w 867188"/>
                  <a:gd name="connsiteY159" fmla="*/ 252930 h 392041"/>
                  <a:gd name="connsiteX160" fmla="*/ 803053 w 867188"/>
                  <a:gd name="connsiteY160" fmla="*/ 187891 h 392041"/>
                  <a:gd name="connsiteX161" fmla="*/ 810279 w 867188"/>
                  <a:gd name="connsiteY161" fmla="*/ 175245 h 392041"/>
                  <a:gd name="connsiteX162" fmla="*/ 810279 w 867188"/>
                  <a:gd name="connsiteY162" fmla="*/ 117432 h 392041"/>
                  <a:gd name="connsiteX163" fmla="*/ 795826 w 867188"/>
                  <a:gd name="connsiteY163" fmla="*/ 102979 h 392041"/>
                  <a:gd name="connsiteX164" fmla="*/ 789503 w 867188"/>
                  <a:gd name="connsiteY164" fmla="*/ 104785 h 392041"/>
                  <a:gd name="connsiteX165" fmla="*/ 734400 w 867188"/>
                  <a:gd name="connsiteY165" fmla="*/ 131885 h 392041"/>
                  <a:gd name="connsiteX166" fmla="*/ 680201 w 867188"/>
                  <a:gd name="connsiteY166" fmla="*/ 131885 h 392041"/>
                  <a:gd name="connsiteX167" fmla="*/ 680201 w 867188"/>
                  <a:gd name="connsiteY167" fmla="*/ 117432 h 392041"/>
                  <a:gd name="connsiteX168" fmla="*/ 723561 w 867188"/>
                  <a:gd name="connsiteY168" fmla="*/ 117432 h 392041"/>
                  <a:gd name="connsiteX169" fmla="*/ 730787 w 867188"/>
                  <a:gd name="connsiteY169" fmla="*/ 115625 h 392041"/>
                  <a:gd name="connsiteX170" fmla="*/ 803053 w 867188"/>
                  <a:gd name="connsiteY170" fmla="*/ 72266 h 392041"/>
                  <a:gd name="connsiteX171" fmla="*/ 806666 w 867188"/>
                  <a:gd name="connsiteY171" fmla="*/ 69556 h 392041"/>
                  <a:gd name="connsiteX172" fmla="*/ 824732 w 867188"/>
                  <a:gd name="connsiteY172" fmla="*/ 59619 h 392041"/>
                  <a:gd name="connsiteX173" fmla="*/ 839186 w 867188"/>
                  <a:gd name="connsiteY173" fmla="*/ 74072 h 392041"/>
                  <a:gd name="connsiteX174" fmla="*/ 839186 w 867188"/>
                  <a:gd name="connsiteY174" fmla="*/ 208667 h 392041"/>
                  <a:gd name="connsiteX175" fmla="*/ 747047 w 867188"/>
                  <a:gd name="connsiteY175" fmla="*/ 248413 h 392041"/>
                  <a:gd name="connsiteX176" fmla="*/ 738917 w 867188"/>
                  <a:gd name="connsiteY176" fmla="*/ 265577 h 392041"/>
                  <a:gd name="connsiteX177" fmla="*/ 763307 w 867188"/>
                  <a:gd name="connsiteY177" fmla="*/ 363135 h 392041"/>
                  <a:gd name="connsiteX178" fmla="*/ 760597 w 867188"/>
                  <a:gd name="connsiteY178" fmla="*/ 363135 h 392041"/>
                  <a:gd name="connsiteX179" fmla="*/ 823829 w 867188"/>
                  <a:gd name="connsiteY179" fmla="*/ 363135 h 392041"/>
                  <a:gd name="connsiteX180" fmla="*/ 791310 w 867188"/>
                  <a:gd name="connsiteY180" fmla="*/ 363135 h 392041"/>
                  <a:gd name="connsiteX181" fmla="*/ 767823 w 867188"/>
                  <a:gd name="connsiteY181" fmla="*/ 270093 h 392041"/>
                  <a:gd name="connsiteX182" fmla="*/ 822926 w 867188"/>
                  <a:gd name="connsiteY182" fmla="*/ 246607 h 392041"/>
                  <a:gd name="connsiteX183" fmla="*/ 822926 w 867188"/>
                  <a:gd name="connsiteY183" fmla="*/ 363135 h 39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867188" h="392041">
                    <a:moveTo>
                      <a:pt x="823829" y="30713"/>
                    </a:moveTo>
                    <a:cubicBezTo>
                      <a:pt x="804860" y="30713"/>
                      <a:pt x="790406" y="43359"/>
                      <a:pt x="785890" y="47876"/>
                    </a:cubicBezTo>
                    <a:lnTo>
                      <a:pt x="719044" y="88525"/>
                    </a:lnTo>
                    <a:lnTo>
                      <a:pt x="664845" y="88525"/>
                    </a:lnTo>
                    <a:cubicBezTo>
                      <a:pt x="656715" y="88525"/>
                      <a:pt x="650391" y="94849"/>
                      <a:pt x="650391" y="102979"/>
                    </a:cubicBezTo>
                    <a:lnTo>
                      <a:pt x="650391" y="131885"/>
                    </a:lnTo>
                    <a:lnTo>
                      <a:pt x="619679" y="131885"/>
                    </a:lnTo>
                    <a:lnTo>
                      <a:pt x="607032" y="56909"/>
                    </a:lnTo>
                    <a:cubicBezTo>
                      <a:pt x="606129" y="48780"/>
                      <a:pt x="597999" y="43359"/>
                      <a:pt x="590772" y="45166"/>
                    </a:cubicBezTo>
                    <a:cubicBezTo>
                      <a:pt x="582642" y="46069"/>
                      <a:pt x="577222" y="54199"/>
                      <a:pt x="579029" y="61426"/>
                    </a:cubicBezTo>
                    <a:lnTo>
                      <a:pt x="590772" y="130982"/>
                    </a:lnTo>
                    <a:lnTo>
                      <a:pt x="548316" y="130982"/>
                    </a:lnTo>
                    <a:lnTo>
                      <a:pt x="537476" y="56909"/>
                    </a:lnTo>
                    <a:cubicBezTo>
                      <a:pt x="535670" y="42456"/>
                      <a:pt x="526636" y="30713"/>
                      <a:pt x="513990" y="24390"/>
                    </a:cubicBezTo>
                    <a:lnTo>
                      <a:pt x="469727" y="1807"/>
                    </a:lnTo>
                    <a:cubicBezTo>
                      <a:pt x="467920" y="903"/>
                      <a:pt x="465211" y="0"/>
                      <a:pt x="463404" y="0"/>
                    </a:cubicBezTo>
                    <a:lnTo>
                      <a:pt x="405591" y="0"/>
                    </a:lnTo>
                    <a:cubicBezTo>
                      <a:pt x="403785" y="0"/>
                      <a:pt x="401075" y="903"/>
                      <a:pt x="399268" y="1807"/>
                    </a:cubicBezTo>
                    <a:lnTo>
                      <a:pt x="355005" y="24390"/>
                    </a:lnTo>
                    <a:cubicBezTo>
                      <a:pt x="342359" y="30713"/>
                      <a:pt x="333326" y="43359"/>
                      <a:pt x="331519" y="56909"/>
                    </a:cubicBezTo>
                    <a:lnTo>
                      <a:pt x="320679" y="130982"/>
                    </a:lnTo>
                    <a:lnTo>
                      <a:pt x="278223" y="130982"/>
                    </a:lnTo>
                    <a:lnTo>
                      <a:pt x="289966" y="61426"/>
                    </a:lnTo>
                    <a:cubicBezTo>
                      <a:pt x="290870" y="53296"/>
                      <a:pt x="286353" y="46069"/>
                      <a:pt x="278223" y="45166"/>
                    </a:cubicBezTo>
                    <a:cubicBezTo>
                      <a:pt x="270093" y="44263"/>
                      <a:pt x="262867" y="48780"/>
                      <a:pt x="261963" y="56909"/>
                    </a:cubicBezTo>
                    <a:cubicBezTo>
                      <a:pt x="261963" y="56909"/>
                      <a:pt x="261963" y="56909"/>
                      <a:pt x="261963" y="56909"/>
                    </a:cubicBezTo>
                    <a:lnTo>
                      <a:pt x="249317" y="131885"/>
                    </a:lnTo>
                    <a:lnTo>
                      <a:pt x="216797" y="131885"/>
                    </a:lnTo>
                    <a:lnTo>
                      <a:pt x="216797" y="102979"/>
                    </a:lnTo>
                    <a:cubicBezTo>
                      <a:pt x="216797" y="94849"/>
                      <a:pt x="210474" y="88525"/>
                      <a:pt x="202344" y="88525"/>
                    </a:cubicBezTo>
                    <a:lnTo>
                      <a:pt x="148145" y="88525"/>
                    </a:lnTo>
                    <a:lnTo>
                      <a:pt x="81299" y="47876"/>
                    </a:lnTo>
                    <a:cubicBezTo>
                      <a:pt x="76782" y="43359"/>
                      <a:pt x="62329" y="30713"/>
                      <a:pt x="43359" y="30713"/>
                    </a:cubicBezTo>
                    <a:cubicBezTo>
                      <a:pt x="19873" y="30713"/>
                      <a:pt x="0" y="50586"/>
                      <a:pt x="0" y="74072"/>
                    </a:cubicBezTo>
                    <a:lnTo>
                      <a:pt x="0" y="247510"/>
                    </a:lnTo>
                    <a:cubicBezTo>
                      <a:pt x="0" y="253833"/>
                      <a:pt x="3613" y="259253"/>
                      <a:pt x="9937" y="261060"/>
                    </a:cubicBezTo>
                    <a:lnTo>
                      <a:pt x="14453" y="262866"/>
                    </a:lnTo>
                    <a:lnTo>
                      <a:pt x="14453" y="363135"/>
                    </a:lnTo>
                    <a:lnTo>
                      <a:pt x="0" y="363135"/>
                    </a:lnTo>
                    <a:lnTo>
                      <a:pt x="0" y="392042"/>
                    </a:lnTo>
                    <a:lnTo>
                      <a:pt x="867189" y="392042"/>
                    </a:lnTo>
                    <a:lnTo>
                      <a:pt x="867189" y="363135"/>
                    </a:lnTo>
                    <a:lnTo>
                      <a:pt x="852735" y="363135"/>
                    </a:lnTo>
                    <a:lnTo>
                      <a:pt x="852735" y="233960"/>
                    </a:lnTo>
                    <a:lnTo>
                      <a:pt x="858155" y="231250"/>
                    </a:lnTo>
                    <a:cubicBezTo>
                      <a:pt x="863575" y="228540"/>
                      <a:pt x="867189" y="224024"/>
                      <a:pt x="867189" y="217700"/>
                    </a:cubicBezTo>
                    <a:lnTo>
                      <a:pt x="867189" y="73169"/>
                    </a:lnTo>
                    <a:cubicBezTo>
                      <a:pt x="867189" y="50586"/>
                      <a:pt x="848219" y="30713"/>
                      <a:pt x="823829" y="30713"/>
                    </a:cubicBezTo>
                    <a:close/>
                    <a:moveTo>
                      <a:pt x="693751" y="303516"/>
                    </a:moveTo>
                    <a:lnTo>
                      <a:pt x="727174" y="363135"/>
                    </a:lnTo>
                    <a:lnTo>
                      <a:pt x="693751" y="363135"/>
                    </a:lnTo>
                    <a:lnTo>
                      <a:pt x="693751" y="303516"/>
                    </a:lnTo>
                    <a:close/>
                    <a:moveTo>
                      <a:pt x="693751" y="160791"/>
                    </a:moveTo>
                    <a:lnTo>
                      <a:pt x="737110" y="160791"/>
                    </a:lnTo>
                    <a:cubicBezTo>
                      <a:pt x="738917" y="160791"/>
                      <a:pt x="741627" y="159888"/>
                      <a:pt x="743433" y="158984"/>
                    </a:cubicBezTo>
                    <a:lnTo>
                      <a:pt x="780470" y="140918"/>
                    </a:lnTo>
                    <a:lnTo>
                      <a:pt x="780470" y="167114"/>
                    </a:lnTo>
                    <a:lnTo>
                      <a:pt x="693751" y="221314"/>
                    </a:lnTo>
                    <a:lnTo>
                      <a:pt x="693751" y="160791"/>
                    </a:lnTo>
                    <a:close/>
                    <a:moveTo>
                      <a:pt x="359522" y="62329"/>
                    </a:moveTo>
                    <a:cubicBezTo>
                      <a:pt x="360425" y="57813"/>
                      <a:pt x="363135" y="53296"/>
                      <a:pt x="367652" y="51489"/>
                    </a:cubicBezTo>
                    <a:lnTo>
                      <a:pt x="409205" y="30713"/>
                    </a:lnTo>
                    <a:lnTo>
                      <a:pt x="459791" y="30713"/>
                    </a:lnTo>
                    <a:lnTo>
                      <a:pt x="501343" y="51489"/>
                    </a:lnTo>
                    <a:cubicBezTo>
                      <a:pt x="505860" y="53296"/>
                      <a:pt x="508570" y="57813"/>
                      <a:pt x="509473" y="62329"/>
                    </a:cubicBezTo>
                    <a:lnTo>
                      <a:pt x="519410" y="131885"/>
                    </a:lnTo>
                    <a:lnTo>
                      <a:pt x="492310" y="131885"/>
                    </a:lnTo>
                    <a:lnTo>
                      <a:pt x="492310" y="74072"/>
                    </a:lnTo>
                    <a:cubicBezTo>
                      <a:pt x="492310" y="65942"/>
                      <a:pt x="485987" y="59619"/>
                      <a:pt x="477857" y="59619"/>
                    </a:cubicBezTo>
                    <a:lnTo>
                      <a:pt x="391138" y="59619"/>
                    </a:lnTo>
                    <a:cubicBezTo>
                      <a:pt x="383008" y="59619"/>
                      <a:pt x="376685" y="65942"/>
                      <a:pt x="376685" y="74072"/>
                    </a:cubicBezTo>
                    <a:lnTo>
                      <a:pt x="376685" y="131885"/>
                    </a:lnTo>
                    <a:lnTo>
                      <a:pt x="349586" y="131885"/>
                    </a:lnTo>
                    <a:lnTo>
                      <a:pt x="359522" y="62329"/>
                    </a:lnTo>
                    <a:close/>
                    <a:moveTo>
                      <a:pt x="462501" y="131885"/>
                    </a:moveTo>
                    <a:lnTo>
                      <a:pt x="404688" y="131885"/>
                    </a:lnTo>
                    <a:lnTo>
                      <a:pt x="404688" y="88525"/>
                    </a:lnTo>
                    <a:lnTo>
                      <a:pt x="462501" y="88525"/>
                    </a:lnTo>
                    <a:lnTo>
                      <a:pt x="462501" y="131885"/>
                    </a:lnTo>
                    <a:close/>
                    <a:moveTo>
                      <a:pt x="664845" y="160791"/>
                    </a:moveTo>
                    <a:lnTo>
                      <a:pt x="664845" y="189698"/>
                    </a:lnTo>
                    <a:lnTo>
                      <a:pt x="202344" y="189698"/>
                    </a:lnTo>
                    <a:lnTo>
                      <a:pt x="202344" y="160791"/>
                    </a:lnTo>
                    <a:lnTo>
                      <a:pt x="664845" y="160791"/>
                    </a:lnTo>
                    <a:close/>
                    <a:moveTo>
                      <a:pt x="520313" y="221314"/>
                    </a:moveTo>
                    <a:lnTo>
                      <a:pt x="520313" y="218604"/>
                    </a:lnTo>
                    <a:lnTo>
                      <a:pt x="607032" y="218604"/>
                    </a:lnTo>
                    <a:lnTo>
                      <a:pt x="607032" y="363135"/>
                    </a:lnTo>
                    <a:lnTo>
                      <a:pt x="478760" y="363135"/>
                    </a:lnTo>
                    <a:lnTo>
                      <a:pt x="490503" y="268287"/>
                    </a:lnTo>
                    <a:lnTo>
                      <a:pt x="507667" y="251123"/>
                    </a:lnTo>
                    <a:cubicBezTo>
                      <a:pt x="515797" y="243897"/>
                      <a:pt x="520313" y="233057"/>
                      <a:pt x="520313" y="221314"/>
                    </a:cubicBezTo>
                    <a:close/>
                    <a:moveTo>
                      <a:pt x="359522" y="252027"/>
                    </a:moveTo>
                    <a:lnTo>
                      <a:pt x="376685" y="269190"/>
                    </a:lnTo>
                    <a:lnTo>
                      <a:pt x="388428" y="364038"/>
                    </a:lnTo>
                    <a:lnTo>
                      <a:pt x="260156" y="364038"/>
                    </a:lnTo>
                    <a:lnTo>
                      <a:pt x="260156" y="219507"/>
                    </a:lnTo>
                    <a:lnTo>
                      <a:pt x="346875" y="219507"/>
                    </a:lnTo>
                    <a:lnTo>
                      <a:pt x="346875" y="222217"/>
                    </a:lnTo>
                    <a:cubicBezTo>
                      <a:pt x="346875" y="233057"/>
                      <a:pt x="351392" y="243897"/>
                      <a:pt x="359522" y="252027"/>
                    </a:cubicBezTo>
                    <a:close/>
                    <a:moveTo>
                      <a:pt x="173438" y="279127"/>
                    </a:moveTo>
                    <a:lnTo>
                      <a:pt x="158081" y="228540"/>
                    </a:lnTo>
                    <a:cubicBezTo>
                      <a:pt x="157178" y="224927"/>
                      <a:pt x="154468" y="222217"/>
                      <a:pt x="151758" y="220411"/>
                    </a:cubicBezTo>
                    <a:lnTo>
                      <a:pt x="86719" y="181567"/>
                    </a:lnTo>
                    <a:lnTo>
                      <a:pt x="86719" y="140918"/>
                    </a:lnTo>
                    <a:lnTo>
                      <a:pt x="123755" y="158984"/>
                    </a:lnTo>
                    <a:cubicBezTo>
                      <a:pt x="125562" y="159888"/>
                      <a:pt x="128272" y="160791"/>
                      <a:pt x="130078" y="160791"/>
                    </a:cubicBezTo>
                    <a:lnTo>
                      <a:pt x="173438" y="160791"/>
                    </a:lnTo>
                    <a:lnTo>
                      <a:pt x="173438" y="279127"/>
                    </a:lnTo>
                    <a:close/>
                    <a:moveTo>
                      <a:pt x="43359" y="272803"/>
                    </a:moveTo>
                    <a:lnTo>
                      <a:pt x="89429" y="288160"/>
                    </a:lnTo>
                    <a:lnTo>
                      <a:pt x="111108" y="363135"/>
                    </a:lnTo>
                    <a:lnTo>
                      <a:pt x="43359" y="363135"/>
                    </a:lnTo>
                    <a:lnTo>
                      <a:pt x="43359" y="272803"/>
                    </a:lnTo>
                    <a:close/>
                    <a:moveTo>
                      <a:pt x="140918" y="363135"/>
                    </a:moveTo>
                    <a:lnTo>
                      <a:pt x="114722" y="272803"/>
                    </a:lnTo>
                    <a:cubicBezTo>
                      <a:pt x="113819" y="268287"/>
                      <a:pt x="110205" y="264673"/>
                      <a:pt x="105689" y="262866"/>
                    </a:cubicBezTo>
                    <a:lnTo>
                      <a:pt x="28906" y="237573"/>
                    </a:lnTo>
                    <a:lnTo>
                      <a:pt x="28906" y="74976"/>
                    </a:lnTo>
                    <a:cubicBezTo>
                      <a:pt x="28906" y="66846"/>
                      <a:pt x="35229" y="60523"/>
                      <a:pt x="43359" y="60523"/>
                    </a:cubicBezTo>
                    <a:cubicBezTo>
                      <a:pt x="50586" y="60523"/>
                      <a:pt x="59619" y="67749"/>
                      <a:pt x="61426" y="70459"/>
                    </a:cubicBezTo>
                    <a:cubicBezTo>
                      <a:pt x="62329" y="71363"/>
                      <a:pt x="63233" y="72266"/>
                      <a:pt x="65039" y="73169"/>
                    </a:cubicBezTo>
                    <a:lnTo>
                      <a:pt x="137305" y="116529"/>
                    </a:lnTo>
                    <a:cubicBezTo>
                      <a:pt x="139111" y="117432"/>
                      <a:pt x="141822" y="118335"/>
                      <a:pt x="144531" y="118335"/>
                    </a:cubicBezTo>
                    <a:lnTo>
                      <a:pt x="187891" y="118335"/>
                    </a:lnTo>
                    <a:lnTo>
                      <a:pt x="187891" y="132788"/>
                    </a:lnTo>
                    <a:lnTo>
                      <a:pt x="133691" y="132788"/>
                    </a:lnTo>
                    <a:lnTo>
                      <a:pt x="78589" y="105689"/>
                    </a:lnTo>
                    <a:cubicBezTo>
                      <a:pt x="71362" y="102075"/>
                      <a:pt x="62329" y="104785"/>
                      <a:pt x="59619" y="112012"/>
                    </a:cubicBezTo>
                    <a:cubicBezTo>
                      <a:pt x="58716" y="113818"/>
                      <a:pt x="57813" y="116529"/>
                      <a:pt x="57813" y="118335"/>
                    </a:cubicBezTo>
                    <a:lnTo>
                      <a:pt x="57813" y="190601"/>
                    </a:lnTo>
                    <a:cubicBezTo>
                      <a:pt x="57813" y="196021"/>
                      <a:pt x="60523" y="200537"/>
                      <a:pt x="65039" y="203247"/>
                    </a:cubicBezTo>
                    <a:lnTo>
                      <a:pt x="132788" y="243897"/>
                    </a:lnTo>
                    <a:lnTo>
                      <a:pt x="168921" y="364038"/>
                    </a:lnTo>
                    <a:lnTo>
                      <a:pt x="140918" y="364038"/>
                    </a:lnTo>
                    <a:close/>
                    <a:moveTo>
                      <a:pt x="202344" y="363135"/>
                    </a:moveTo>
                    <a:lnTo>
                      <a:pt x="202344" y="218604"/>
                    </a:lnTo>
                    <a:lnTo>
                      <a:pt x="231250" y="218604"/>
                    </a:lnTo>
                    <a:lnTo>
                      <a:pt x="231250" y="363135"/>
                    </a:lnTo>
                    <a:lnTo>
                      <a:pt x="202344" y="363135"/>
                    </a:lnTo>
                    <a:close/>
                    <a:moveTo>
                      <a:pt x="417335" y="363135"/>
                    </a:moveTo>
                    <a:lnTo>
                      <a:pt x="404688" y="260156"/>
                    </a:lnTo>
                    <a:cubicBezTo>
                      <a:pt x="404688" y="256544"/>
                      <a:pt x="402881" y="253833"/>
                      <a:pt x="400171" y="252027"/>
                    </a:cubicBezTo>
                    <a:lnTo>
                      <a:pt x="379395" y="231250"/>
                    </a:lnTo>
                    <a:cubicBezTo>
                      <a:pt x="376685" y="228540"/>
                      <a:pt x="374878" y="224927"/>
                      <a:pt x="374878" y="221314"/>
                    </a:cubicBezTo>
                    <a:lnTo>
                      <a:pt x="374878" y="218604"/>
                    </a:lnTo>
                    <a:lnTo>
                      <a:pt x="490503" y="218604"/>
                    </a:lnTo>
                    <a:lnTo>
                      <a:pt x="490503" y="221314"/>
                    </a:lnTo>
                    <a:cubicBezTo>
                      <a:pt x="490503" y="224927"/>
                      <a:pt x="488697" y="228540"/>
                      <a:pt x="485987" y="231250"/>
                    </a:cubicBezTo>
                    <a:lnTo>
                      <a:pt x="465211" y="252027"/>
                    </a:lnTo>
                    <a:cubicBezTo>
                      <a:pt x="462501" y="254737"/>
                      <a:pt x="461597" y="257447"/>
                      <a:pt x="460694" y="260156"/>
                    </a:cubicBezTo>
                    <a:lnTo>
                      <a:pt x="448048" y="363135"/>
                    </a:lnTo>
                    <a:lnTo>
                      <a:pt x="417335" y="363135"/>
                    </a:lnTo>
                    <a:close/>
                    <a:moveTo>
                      <a:pt x="635938" y="363135"/>
                    </a:moveTo>
                    <a:lnTo>
                      <a:pt x="635938" y="218604"/>
                    </a:lnTo>
                    <a:lnTo>
                      <a:pt x="664845" y="218604"/>
                    </a:lnTo>
                    <a:lnTo>
                      <a:pt x="664845" y="363135"/>
                    </a:lnTo>
                    <a:lnTo>
                      <a:pt x="635938" y="363135"/>
                    </a:lnTo>
                    <a:close/>
                    <a:moveTo>
                      <a:pt x="760597" y="363135"/>
                    </a:moveTo>
                    <a:lnTo>
                      <a:pt x="699171" y="252930"/>
                    </a:lnTo>
                    <a:lnTo>
                      <a:pt x="803053" y="187891"/>
                    </a:lnTo>
                    <a:cubicBezTo>
                      <a:pt x="807569" y="185181"/>
                      <a:pt x="810279" y="180664"/>
                      <a:pt x="810279" y="175245"/>
                    </a:cubicBezTo>
                    <a:lnTo>
                      <a:pt x="810279" y="117432"/>
                    </a:lnTo>
                    <a:cubicBezTo>
                      <a:pt x="810279" y="109302"/>
                      <a:pt x="803956" y="102979"/>
                      <a:pt x="795826" y="102979"/>
                    </a:cubicBezTo>
                    <a:cubicBezTo>
                      <a:pt x="794020" y="102979"/>
                      <a:pt x="791310" y="103882"/>
                      <a:pt x="789503" y="104785"/>
                    </a:cubicBezTo>
                    <a:lnTo>
                      <a:pt x="734400" y="131885"/>
                    </a:lnTo>
                    <a:lnTo>
                      <a:pt x="680201" y="131885"/>
                    </a:lnTo>
                    <a:lnTo>
                      <a:pt x="680201" y="117432"/>
                    </a:lnTo>
                    <a:lnTo>
                      <a:pt x="723561" y="117432"/>
                    </a:lnTo>
                    <a:cubicBezTo>
                      <a:pt x="726270" y="117432"/>
                      <a:pt x="728981" y="116529"/>
                      <a:pt x="730787" y="115625"/>
                    </a:cubicBezTo>
                    <a:lnTo>
                      <a:pt x="803053" y="72266"/>
                    </a:lnTo>
                    <a:cubicBezTo>
                      <a:pt x="803956" y="71363"/>
                      <a:pt x="805763" y="70459"/>
                      <a:pt x="806666" y="69556"/>
                    </a:cubicBezTo>
                    <a:cubicBezTo>
                      <a:pt x="808473" y="67749"/>
                      <a:pt x="816603" y="59619"/>
                      <a:pt x="824732" y="59619"/>
                    </a:cubicBezTo>
                    <a:cubicBezTo>
                      <a:pt x="832863" y="59619"/>
                      <a:pt x="839186" y="65942"/>
                      <a:pt x="839186" y="74072"/>
                    </a:cubicBezTo>
                    <a:lnTo>
                      <a:pt x="839186" y="208667"/>
                    </a:lnTo>
                    <a:lnTo>
                      <a:pt x="747047" y="248413"/>
                    </a:lnTo>
                    <a:cubicBezTo>
                      <a:pt x="740724" y="251123"/>
                      <a:pt x="737110" y="258350"/>
                      <a:pt x="738917" y="265577"/>
                    </a:cubicBezTo>
                    <a:lnTo>
                      <a:pt x="763307" y="363135"/>
                    </a:lnTo>
                    <a:lnTo>
                      <a:pt x="760597" y="363135"/>
                    </a:lnTo>
                    <a:close/>
                    <a:moveTo>
                      <a:pt x="823829" y="363135"/>
                    </a:moveTo>
                    <a:lnTo>
                      <a:pt x="791310" y="363135"/>
                    </a:lnTo>
                    <a:lnTo>
                      <a:pt x="767823" y="270093"/>
                    </a:lnTo>
                    <a:lnTo>
                      <a:pt x="822926" y="246607"/>
                    </a:lnTo>
                    <a:lnTo>
                      <a:pt x="822926" y="363135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269">
                <a:extLst>
                  <a:ext uri="{FF2B5EF4-FFF2-40B4-BE49-F238E27FC236}">
                    <a16:creationId xmlns:a16="http://schemas.microsoft.com/office/drawing/2014/main" id="{02B3216F-93B0-4E23-99C0-DB0685247B9B}"/>
                  </a:ext>
                </a:extLst>
              </p:cNvPr>
              <p:cNvSpPr/>
              <p:nvPr/>
            </p:nvSpPr>
            <p:spPr>
              <a:xfrm>
                <a:off x="6080571" y="3887743"/>
                <a:ext cx="332422" cy="288861"/>
              </a:xfrm>
              <a:custGeom>
                <a:avLst/>
                <a:gdLst>
                  <a:gd name="connsiteX0" fmla="*/ 28906 w 332422"/>
                  <a:gd name="connsiteY0" fmla="*/ 170727 h 288861"/>
                  <a:gd name="connsiteX1" fmla="*/ 28906 w 332422"/>
                  <a:gd name="connsiteY1" fmla="*/ 216797 h 288861"/>
                  <a:gd name="connsiteX2" fmla="*/ 43359 w 332422"/>
                  <a:gd name="connsiteY2" fmla="*/ 231250 h 288861"/>
                  <a:gd name="connsiteX3" fmla="*/ 51489 w 332422"/>
                  <a:gd name="connsiteY3" fmla="*/ 228540 h 288861"/>
                  <a:gd name="connsiteX4" fmla="*/ 102075 w 332422"/>
                  <a:gd name="connsiteY4" fmla="*/ 195117 h 288861"/>
                  <a:gd name="connsiteX5" fmla="*/ 144531 w 332422"/>
                  <a:gd name="connsiteY5" fmla="*/ 231250 h 288861"/>
                  <a:gd name="connsiteX6" fmla="*/ 197827 w 332422"/>
                  <a:gd name="connsiteY6" fmla="*/ 231250 h 288861"/>
                  <a:gd name="connsiteX7" fmla="*/ 280933 w 332422"/>
                  <a:gd name="connsiteY7" fmla="*/ 286352 h 288861"/>
                  <a:gd name="connsiteX8" fmla="*/ 300806 w 332422"/>
                  <a:gd name="connsiteY8" fmla="*/ 282740 h 288861"/>
                  <a:gd name="connsiteX9" fmla="*/ 303516 w 332422"/>
                  <a:gd name="connsiteY9" fmla="*/ 274609 h 288861"/>
                  <a:gd name="connsiteX10" fmla="*/ 303516 w 332422"/>
                  <a:gd name="connsiteY10" fmla="*/ 228540 h 288861"/>
                  <a:gd name="connsiteX11" fmla="*/ 332422 w 332422"/>
                  <a:gd name="connsiteY11" fmla="*/ 187891 h 288861"/>
                  <a:gd name="connsiteX12" fmla="*/ 332422 w 332422"/>
                  <a:gd name="connsiteY12" fmla="*/ 101172 h 288861"/>
                  <a:gd name="connsiteX13" fmla="*/ 289063 w 332422"/>
                  <a:gd name="connsiteY13" fmla="*/ 57812 h 288861"/>
                  <a:gd name="connsiteX14" fmla="*/ 231250 w 332422"/>
                  <a:gd name="connsiteY14" fmla="*/ 57812 h 288861"/>
                  <a:gd name="connsiteX15" fmla="*/ 231250 w 332422"/>
                  <a:gd name="connsiteY15" fmla="*/ 43359 h 288861"/>
                  <a:gd name="connsiteX16" fmla="*/ 187891 w 332422"/>
                  <a:gd name="connsiteY16" fmla="*/ 0 h 288861"/>
                  <a:gd name="connsiteX17" fmla="*/ 43359 w 332422"/>
                  <a:gd name="connsiteY17" fmla="*/ 0 h 288861"/>
                  <a:gd name="connsiteX18" fmla="*/ 0 w 332422"/>
                  <a:gd name="connsiteY18" fmla="*/ 43359 h 288861"/>
                  <a:gd name="connsiteX19" fmla="*/ 0 w 332422"/>
                  <a:gd name="connsiteY19" fmla="*/ 130078 h 288861"/>
                  <a:gd name="connsiteX20" fmla="*/ 28906 w 332422"/>
                  <a:gd name="connsiteY20" fmla="*/ 170727 h 288861"/>
                  <a:gd name="connsiteX21" fmla="*/ 289063 w 332422"/>
                  <a:gd name="connsiteY21" fmla="*/ 86719 h 288861"/>
                  <a:gd name="connsiteX22" fmla="*/ 303516 w 332422"/>
                  <a:gd name="connsiteY22" fmla="*/ 101172 h 288861"/>
                  <a:gd name="connsiteX23" fmla="*/ 303516 w 332422"/>
                  <a:gd name="connsiteY23" fmla="*/ 187891 h 288861"/>
                  <a:gd name="connsiteX24" fmla="*/ 289063 w 332422"/>
                  <a:gd name="connsiteY24" fmla="*/ 202344 h 288861"/>
                  <a:gd name="connsiteX25" fmla="*/ 274610 w 332422"/>
                  <a:gd name="connsiteY25" fmla="*/ 216797 h 288861"/>
                  <a:gd name="connsiteX26" fmla="*/ 274610 w 332422"/>
                  <a:gd name="connsiteY26" fmla="*/ 247510 h 288861"/>
                  <a:gd name="connsiteX27" fmla="*/ 210474 w 332422"/>
                  <a:gd name="connsiteY27" fmla="*/ 205054 h 288861"/>
                  <a:gd name="connsiteX28" fmla="*/ 202344 w 332422"/>
                  <a:gd name="connsiteY28" fmla="*/ 202344 h 288861"/>
                  <a:gd name="connsiteX29" fmla="*/ 144531 w 332422"/>
                  <a:gd name="connsiteY29" fmla="*/ 202344 h 288861"/>
                  <a:gd name="connsiteX30" fmla="*/ 130078 w 332422"/>
                  <a:gd name="connsiteY30" fmla="*/ 187891 h 288861"/>
                  <a:gd name="connsiteX31" fmla="*/ 130078 w 332422"/>
                  <a:gd name="connsiteY31" fmla="*/ 176148 h 288861"/>
                  <a:gd name="connsiteX32" fmla="*/ 134595 w 332422"/>
                  <a:gd name="connsiteY32" fmla="*/ 173437 h 288861"/>
                  <a:gd name="connsiteX33" fmla="*/ 187891 w 332422"/>
                  <a:gd name="connsiteY33" fmla="*/ 173437 h 288861"/>
                  <a:gd name="connsiteX34" fmla="*/ 231250 w 332422"/>
                  <a:gd name="connsiteY34" fmla="*/ 130078 h 288861"/>
                  <a:gd name="connsiteX35" fmla="*/ 231250 w 332422"/>
                  <a:gd name="connsiteY35" fmla="*/ 86719 h 288861"/>
                  <a:gd name="connsiteX36" fmla="*/ 289063 w 332422"/>
                  <a:gd name="connsiteY36" fmla="*/ 86719 h 288861"/>
                  <a:gd name="connsiteX37" fmla="*/ 130078 w 332422"/>
                  <a:gd name="connsiteY37" fmla="*/ 144531 h 288861"/>
                  <a:gd name="connsiteX38" fmla="*/ 130078 w 332422"/>
                  <a:gd name="connsiteY38" fmla="*/ 101172 h 288861"/>
                  <a:gd name="connsiteX39" fmla="*/ 144531 w 332422"/>
                  <a:gd name="connsiteY39" fmla="*/ 86719 h 288861"/>
                  <a:gd name="connsiteX40" fmla="*/ 202344 w 332422"/>
                  <a:gd name="connsiteY40" fmla="*/ 86719 h 288861"/>
                  <a:gd name="connsiteX41" fmla="*/ 202344 w 332422"/>
                  <a:gd name="connsiteY41" fmla="*/ 130078 h 288861"/>
                  <a:gd name="connsiteX42" fmla="*/ 187891 w 332422"/>
                  <a:gd name="connsiteY42" fmla="*/ 144531 h 288861"/>
                  <a:gd name="connsiteX43" fmla="*/ 130078 w 332422"/>
                  <a:gd name="connsiteY43" fmla="*/ 144531 h 288861"/>
                  <a:gd name="connsiteX44" fmla="*/ 28906 w 332422"/>
                  <a:gd name="connsiteY44" fmla="*/ 43359 h 288861"/>
                  <a:gd name="connsiteX45" fmla="*/ 43359 w 332422"/>
                  <a:gd name="connsiteY45" fmla="*/ 28906 h 288861"/>
                  <a:gd name="connsiteX46" fmla="*/ 187891 w 332422"/>
                  <a:gd name="connsiteY46" fmla="*/ 28906 h 288861"/>
                  <a:gd name="connsiteX47" fmla="*/ 202344 w 332422"/>
                  <a:gd name="connsiteY47" fmla="*/ 43359 h 288861"/>
                  <a:gd name="connsiteX48" fmla="*/ 202344 w 332422"/>
                  <a:gd name="connsiteY48" fmla="*/ 57812 h 288861"/>
                  <a:gd name="connsiteX49" fmla="*/ 144531 w 332422"/>
                  <a:gd name="connsiteY49" fmla="*/ 57812 h 288861"/>
                  <a:gd name="connsiteX50" fmla="*/ 101172 w 332422"/>
                  <a:gd name="connsiteY50" fmla="*/ 101172 h 288861"/>
                  <a:gd name="connsiteX51" fmla="*/ 101172 w 332422"/>
                  <a:gd name="connsiteY51" fmla="*/ 160791 h 288861"/>
                  <a:gd name="connsiteX52" fmla="*/ 57813 w 332422"/>
                  <a:gd name="connsiteY52" fmla="*/ 189698 h 288861"/>
                  <a:gd name="connsiteX53" fmla="*/ 57813 w 332422"/>
                  <a:gd name="connsiteY53" fmla="*/ 158984 h 288861"/>
                  <a:gd name="connsiteX54" fmla="*/ 43359 w 332422"/>
                  <a:gd name="connsiteY54" fmla="*/ 144531 h 288861"/>
                  <a:gd name="connsiteX55" fmla="*/ 28906 w 332422"/>
                  <a:gd name="connsiteY55" fmla="*/ 130078 h 288861"/>
                  <a:gd name="connsiteX56" fmla="*/ 28906 w 332422"/>
                  <a:gd name="connsiteY56" fmla="*/ 43359 h 2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32422" h="288861">
                    <a:moveTo>
                      <a:pt x="28906" y="170727"/>
                    </a:moveTo>
                    <a:lnTo>
                      <a:pt x="28906" y="216797"/>
                    </a:lnTo>
                    <a:cubicBezTo>
                      <a:pt x="28906" y="224927"/>
                      <a:pt x="35229" y="231250"/>
                      <a:pt x="43359" y="231250"/>
                    </a:cubicBezTo>
                    <a:cubicBezTo>
                      <a:pt x="46069" y="231250"/>
                      <a:pt x="48779" y="230347"/>
                      <a:pt x="51489" y="228540"/>
                    </a:cubicBezTo>
                    <a:lnTo>
                      <a:pt x="102075" y="195117"/>
                    </a:lnTo>
                    <a:cubicBezTo>
                      <a:pt x="105688" y="215894"/>
                      <a:pt x="123755" y="231250"/>
                      <a:pt x="144531" y="231250"/>
                    </a:cubicBezTo>
                    <a:lnTo>
                      <a:pt x="197827" y="231250"/>
                    </a:lnTo>
                    <a:lnTo>
                      <a:pt x="280933" y="286352"/>
                    </a:lnTo>
                    <a:cubicBezTo>
                      <a:pt x="287256" y="290869"/>
                      <a:pt x="296289" y="289063"/>
                      <a:pt x="300806" y="282740"/>
                    </a:cubicBezTo>
                    <a:cubicBezTo>
                      <a:pt x="302613" y="280030"/>
                      <a:pt x="303516" y="277319"/>
                      <a:pt x="303516" y="274609"/>
                    </a:cubicBezTo>
                    <a:lnTo>
                      <a:pt x="303516" y="228540"/>
                    </a:lnTo>
                    <a:cubicBezTo>
                      <a:pt x="320679" y="222217"/>
                      <a:pt x="332422" y="205957"/>
                      <a:pt x="332422" y="187891"/>
                    </a:cubicBezTo>
                    <a:lnTo>
                      <a:pt x="332422" y="101172"/>
                    </a:lnTo>
                    <a:cubicBezTo>
                      <a:pt x="332422" y="77685"/>
                      <a:pt x="312549" y="57812"/>
                      <a:pt x="289063" y="57812"/>
                    </a:cubicBezTo>
                    <a:lnTo>
                      <a:pt x="231250" y="57812"/>
                    </a:lnTo>
                    <a:lnTo>
                      <a:pt x="231250" y="43359"/>
                    </a:lnTo>
                    <a:cubicBezTo>
                      <a:pt x="231250" y="19873"/>
                      <a:pt x="211377" y="0"/>
                      <a:pt x="187891" y="0"/>
                    </a:cubicBezTo>
                    <a:lnTo>
                      <a:pt x="43359" y="0"/>
                    </a:lnTo>
                    <a:cubicBezTo>
                      <a:pt x="19873" y="0"/>
                      <a:pt x="0" y="19873"/>
                      <a:pt x="0" y="43359"/>
                    </a:cubicBezTo>
                    <a:lnTo>
                      <a:pt x="0" y="130078"/>
                    </a:lnTo>
                    <a:cubicBezTo>
                      <a:pt x="0" y="148144"/>
                      <a:pt x="11743" y="165308"/>
                      <a:pt x="28906" y="170727"/>
                    </a:cubicBezTo>
                    <a:close/>
                    <a:moveTo>
                      <a:pt x="289063" y="86719"/>
                    </a:moveTo>
                    <a:cubicBezTo>
                      <a:pt x="297193" y="86719"/>
                      <a:pt x="303516" y="93042"/>
                      <a:pt x="303516" y="101172"/>
                    </a:cubicBezTo>
                    <a:lnTo>
                      <a:pt x="303516" y="187891"/>
                    </a:lnTo>
                    <a:cubicBezTo>
                      <a:pt x="303516" y="196020"/>
                      <a:pt x="297193" y="202344"/>
                      <a:pt x="289063" y="202344"/>
                    </a:cubicBezTo>
                    <a:cubicBezTo>
                      <a:pt x="280933" y="202344"/>
                      <a:pt x="274610" y="208667"/>
                      <a:pt x="274610" y="216797"/>
                    </a:cubicBezTo>
                    <a:lnTo>
                      <a:pt x="274610" y="247510"/>
                    </a:lnTo>
                    <a:lnTo>
                      <a:pt x="210474" y="205054"/>
                    </a:lnTo>
                    <a:cubicBezTo>
                      <a:pt x="207764" y="203247"/>
                      <a:pt x="205054" y="202344"/>
                      <a:pt x="202344" y="202344"/>
                    </a:cubicBezTo>
                    <a:lnTo>
                      <a:pt x="144531" y="202344"/>
                    </a:lnTo>
                    <a:cubicBezTo>
                      <a:pt x="136402" y="202344"/>
                      <a:pt x="130078" y="196020"/>
                      <a:pt x="130078" y="187891"/>
                    </a:cubicBezTo>
                    <a:lnTo>
                      <a:pt x="130078" y="176148"/>
                    </a:lnTo>
                    <a:lnTo>
                      <a:pt x="134595" y="173437"/>
                    </a:lnTo>
                    <a:lnTo>
                      <a:pt x="187891" y="173437"/>
                    </a:lnTo>
                    <a:cubicBezTo>
                      <a:pt x="211377" y="173437"/>
                      <a:pt x="231250" y="153565"/>
                      <a:pt x="231250" y="130078"/>
                    </a:cubicBezTo>
                    <a:lnTo>
                      <a:pt x="231250" y="86719"/>
                    </a:lnTo>
                    <a:lnTo>
                      <a:pt x="289063" y="86719"/>
                    </a:lnTo>
                    <a:close/>
                    <a:moveTo>
                      <a:pt x="130078" y="144531"/>
                    </a:moveTo>
                    <a:lnTo>
                      <a:pt x="130078" y="101172"/>
                    </a:lnTo>
                    <a:cubicBezTo>
                      <a:pt x="130078" y="93042"/>
                      <a:pt x="136402" y="86719"/>
                      <a:pt x="144531" y="86719"/>
                    </a:cubicBezTo>
                    <a:lnTo>
                      <a:pt x="202344" y="86719"/>
                    </a:lnTo>
                    <a:lnTo>
                      <a:pt x="202344" y="130078"/>
                    </a:lnTo>
                    <a:cubicBezTo>
                      <a:pt x="202344" y="138208"/>
                      <a:pt x="196021" y="144531"/>
                      <a:pt x="187891" y="144531"/>
                    </a:cubicBezTo>
                    <a:lnTo>
                      <a:pt x="130078" y="144531"/>
                    </a:lnTo>
                    <a:close/>
                    <a:moveTo>
                      <a:pt x="28906" y="43359"/>
                    </a:moveTo>
                    <a:cubicBezTo>
                      <a:pt x="28906" y="35229"/>
                      <a:pt x="35229" y="28906"/>
                      <a:pt x="43359" y="28906"/>
                    </a:cubicBezTo>
                    <a:lnTo>
                      <a:pt x="187891" y="28906"/>
                    </a:lnTo>
                    <a:cubicBezTo>
                      <a:pt x="196021" y="28906"/>
                      <a:pt x="202344" y="35229"/>
                      <a:pt x="202344" y="43359"/>
                    </a:cubicBezTo>
                    <a:lnTo>
                      <a:pt x="202344" y="57812"/>
                    </a:lnTo>
                    <a:lnTo>
                      <a:pt x="144531" y="57812"/>
                    </a:lnTo>
                    <a:cubicBezTo>
                      <a:pt x="121045" y="57812"/>
                      <a:pt x="101172" y="77685"/>
                      <a:pt x="101172" y="101172"/>
                    </a:cubicBezTo>
                    <a:lnTo>
                      <a:pt x="101172" y="160791"/>
                    </a:lnTo>
                    <a:lnTo>
                      <a:pt x="57813" y="189698"/>
                    </a:lnTo>
                    <a:lnTo>
                      <a:pt x="57813" y="158984"/>
                    </a:lnTo>
                    <a:cubicBezTo>
                      <a:pt x="57813" y="150854"/>
                      <a:pt x="51489" y="144531"/>
                      <a:pt x="43359" y="144531"/>
                    </a:cubicBezTo>
                    <a:cubicBezTo>
                      <a:pt x="35229" y="144531"/>
                      <a:pt x="28906" y="138208"/>
                      <a:pt x="28906" y="130078"/>
                    </a:cubicBezTo>
                    <a:lnTo>
                      <a:pt x="28906" y="43359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270">
                <a:extLst>
                  <a:ext uri="{FF2B5EF4-FFF2-40B4-BE49-F238E27FC236}">
                    <a16:creationId xmlns:a16="http://schemas.microsoft.com/office/drawing/2014/main" id="{422BA969-D274-4405-898D-7FC850A9BFE2}"/>
                  </a:ext>
                </a:extLst>
              </p:cNvPr>
              <p:cNvSpPr/>
              <p:nvPr/>
            </p:nvSpPr>
            <p:spPr>
              <a:xfrm>
                <a:off x="5661430" y="3931102"/>
                <a:ext cx="260156" cy="231250"/>
              </a:xfrm>
              <a:custGeom>
                <a:avLst/>
                <a:gdLst>
                  <a:gd name="connsiteX0" fmla="*/ 43359 w 260156"/>
                  <a:gd name="connsiteY0" fmla="*/ 173438 h 231250"/>
                  <a:gd name="connsiteX1" fmla="*/ 43359 w 260156"/>
                  <a:gd name="connsiteY1" fmla="*/ 216797 h 231250"/>
                  <a:gd name="connsiteX2" fmla="*/ 57813 w 260156"/>
                  <a:gd name="connsiteY2" fmla="*/ 231250 h 231250"/>
                  <a:gd name="connsiteX3" fmla="*/ 65942 w 260156"/>
                  <a:gd name="connsiteY3" fmla="*/ 228540 h 231250"/>
                  <a:gd name="connsiteX4" fmla="*/ 149048 w 260156"/>
                  <a:gd name="connsiteY4" fmla="*/ 173438 h 231250"/>
                  <a:gd name="connsiteX5" fmla="*/ 216797 w 260156"/>
                  <a:gd name="connsiteY5" fmla="*/ 173438 h 231250"/>
                  <a:gd name="connsiteX6" fmla="*/ 260156 w 260156"/>
                  <a:gd name="connsiteY6" fmla="*/ 130078 h 231250"/>
                  <a:gd name="connsiteX7" fmla="*/ 260156 w 260156"/>
                  <a:gd name="connsiteY7" fmla="*/ 43359 h 231250"/>
                  <a:gd name="connsiteX8" fmla="*/ 216797 w 260156"/>
                  <a:gd name="connsiteY8" fmla="*/ 0 h 231250"/>
                  <a:gd name="connsiteX9" fmla="*/ 43359 w 260156"/>
                  <a:gd name="connsiteY9" fmla="*/ 0 h 231250"/>
                  <a:gd name="connsiteX10" fmla="*/ 0 w 260156"/>
                  <a:gd name="connsiteY10" fmla="*/ 43359 h 231250"/>
                  <a:gd name="connsiteX11" fmla="*/ 0 w 260156"/>
                  <a:gd name="connsiteY11" fmla="*/ 130078 h 231250"/>
                  <a:gd name="connsiteX12" fmla="*/ 43359 w 260156"/>
                  <a:gd name="connsiteY12" fmla="*/ 173438 h 231250"/>
                  <a:gd name="connsiteX13" fmla="*/ 28906 w 260156"/>
                  <a:gd name="connsiteY13" fmla="*/ 43359 h 231250"/>
                  <a:gd name="connsiteX14" fmla="*/ 43359 w 260156"/>
                  <a:gd name="connsiteY14" fmla="*/ 28906 h 231250"/>
                  <a:gd name="connsiteX15" fmla="*/ 216797 w 260156"/>
                  <a:gd name="connsiteY15" fmla="*/ 28906 h 231250"/>
                  <a:gd name="connsiteX16" fmla="*/ 231250 w 260156"/>
                  <a:gd name="connsiteY16" fmla="*/ 43359 h 231250"/>
                  <a:gd name="connsiteX17" fmla="*/ 231250 w 260156"/>
                  <a:gd name="connsiteY17" fmla="*/ 130078 h 231250"/>
                  <a:gd name="connsiteX18" fmla="*/ 216797 w 260156"/>
                  <a:gd name="connsiteY18" fmla="*/ 144531 h 231250"/>
                  <a:gd name="connsiteX19" fmla="*/ 144531 w 260156"/>
                  <a:gd name="connsiteY19" fmla="*/ 144531 h 231250"/>
                  <a:gd name="connsiteX20" fmla="*/ 136401 w 260156"/>
                  <a:gd name="connsiteY20" fmla="*/ 147241 h 231250"/>
                  <a:gd name="connsiteX21" fmla="*/ 72266 w 260156"/>
                  <a:gd name="connsiteY21" fmla="*/ 189698 h 231250"/>
                  <a:gd name="connsiteX22" fmla="*/ 72266 w 260156"/>
                  <a:gd name="connsiteY22" fmla="*/ 158984 h 231250"/>
                  <a:gd name="connsiteX23" fmla="*/ 57813 w 260156"/>
                  <a:gd name="connsiteY23" fmla="*/ 144531 h 231250"/>
                  <a:gd name="connsiteX24" fmla="*/ 43359 w 260156"/>
                  <a:gd name="connsiteY24" fmla="*/ 144531 h 231250"/>
                  <a:gd name="connsiteX25" fmla="*/ 28906 w 260156"/>
                  <a:gd name="connsiteY25" fmla="*/ 130078 h 231250"/>
                  <a:gd name="connsiteX26" fmla="*/ 28906 w 260156"/>
                  <a:gd name="connsiteY26" fmla="*/ 43359 h 23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60156" h="231250">
                    <a:moveTo>
                      <a:pt x="43359" y="173438"/>
                    </a:moveTo>
                    <a:lnTo>
                      <a:pt x="43359" y="216797"/>
                    </a:lnTo>
                    <a:cubicBezTo>
                      <a:pt x="43359" y="224927"/>
                      <a:pt x="49683" y="231250"/>
                      <a:pt x="57813" y="231250"/>
                    </a:cubicBezTo>
                    <a:cubicBezTo>
                      <a:pt x="60522" y="231250"/>
                      <a:pt x="63233" y="230347"/>
                      <a:pt x="65942" y="228540"/>
                    </a:cubicBezTo>
                    <a:lnTo>
                      <a:pt x="149048" y="173438"/>
                    </a:lnTo>
                    <a:lnTo>
                      <a:pt x="216797" y="173438"/>
                    </a:lnTo>
                    <a:cubicBezTo>
                      <a:pt x="240283" y="173438"/>
                      <a:pt x="260156" y="153565"/>
                      <a:pt x="260156" y="130078"/>
                    </a:cubicBezTo>
                    <a:lnTo>
                      <a:pt x="260156" y="43359"/>
                    </a:lnTo>
                    <a:cubicBezTo>
                      <a:pt x="260156" y="19873"/>
                      <a:pt x="240283" y="0"/>
                      <a:pt x="216797" y="0"/>
                    </a:cubicBezTo>
                    <a:lnTo>
                      <a:pt x="43359" y="0"/>
                    </a:lnTo>
                    <a:cubicBezTo>
                      <a:pt x="19873" y="0"/>
                      <a:pt x="0" y="19873"/>
                      <a:pt x="0" y="43359"/>
                    </a:cubicBezTo>
                    <a:lnTo>
                      <a:pt x="0" y="130078"/>
                    </a:lnTo>
                    <a:cubicBezTo>
                      <a:pt x="0" y="154468"/>
                      <a:pt x="19873" y="173438"/>
                      <a:pt x="43359" y="173438"/>
                    </a:cubicBezTo>
                    <a:close/>
                    <a:moveTo>
                      <a:pt x="28906" y="43359"/>
                    </a:moveTo>
                    <a:cubicBezTo>
                      <a:pt x="28906" y="35229"/>
                      <a:pt x="35229" y="28906"/>
                      <a:pt x="43359" y="28906"/>
                    </a:cubicBezTo>
                    <a:lnTo>
                      <a:pt x="216797" y="28906"/>
                    </a:lnTo>
                    <a:cubicBezTo>
                      <a:pt x="224927" y="28906"/>
                      <a:pt x="231250" y="35229"/>
                      <a:pt x="231250" y="43359"/>
                    </a:cubicBezTo>
                    <a:lnTo>
                      <a:pt x="231250" y="130078"/>
                    </a:lnTo>
                    <a:cubicBezTo>
                      <a:pt x="231250" y="138208"/>
                      <a:pt x="224927" y="144531"/>
                      <a:pt x="216797" y="144531"/>
                    </a:cubicBezTo>
                    <a:lnTo>
                      <a:pt x="144531" y="144531"/>
                    </a:lnTo>
                    <a:cubicBezTo>
                      <a:pt x="141821" y="144531"/>
                      <a:pt x="139111" y="145435"/>
                      <a:pt x="136401" y="147241"/>
                    </a:cubicBezTo>
                    <a:lnTo>
                      <a:pt x="72266" y="189698"/>
                    </a:lnTo>
                    <a:lnTo>
                      <a:pt x="72266" y="158984"/>
                    </a:lnTo>
                    <a:cubicBezTo>
                      <a:pt x="72266" y="150855"/>
                      <a:pt x="65942" y="144531"/>
                      <a:pt x="57813" y="144531"/>
                    </a:cubicBezTo>
                    <a:lnTo>
                      <a:pt x="43359" y="144531"/>
                    </a:lnTo>
                    <a:cubicBezTo>
                      <a:pt x="35229" y="144531"/>
                      <a:pt x="28906" y="138208"/>
                      <a:pt x="28906" y="130078"/>
                    </a:cubicBezTo>
                    <a:lnTo>
                      <a:pt x="28906" y="43359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271">
                <a:extLst>
                  <a:ext uri="{FF2B5EF4-FFF2-40B4-BE49-F238E27FC236}">
                    <a16:creationId xmlns:a16="http://schemas.microsoft.com/office/drawing/2014/main" id="{D2D1EABC-6C1C-410A-A65E-14F8FC8B843D}"/>
                  </a:ext>
                </a:extLst>
              </p:cNvPr>
              <p:cNvSpPr/>
              <p:nvPr/>
            </p:nvSpPr>
            <p:spPr>
              <a:xfrm>
                <a:off x="5719243" y="4003368"/>
                <a:ext cx="28906" cy="28906"/>
              </a:xfrm>
              <a:custGeom>
                <a:avLst/>
                <a:gdLst>
                  <a:gd name="connsiteX0" fmla="*/ 0 w 28906"/>
                  <a:gd name="connsiteY0" fmla="*/ 0 h 28906"/>
                  <a:gd name="connsiteX1" fmla="*/ 28906 w 28906"/>
                  <a:gd name="connsiteY1" fmla="*/ 0 h 28906"/>
                  <a:gd name="connsiteX2" fmla="*/ 28906 w 28906"/>
                  <a:gd name="connsiteY2" fmla="*/ 28907 h 28906"/>
                  <a:gd name="connsiteX3" fmla="*/ 0 w 28906"/>
                  <a:gd name="connsiteY3" fmla="*/ 28907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06" h="28906">
                    <a:moveTo>
                      <a:pt x="0" y="0"/>
                    </a:moveTo>
                    <a:lnTo>
                      <a:pt x="28906" y="0"/>
                    </a:lnTo>
                    <a:lnTo>
                      <a:pt x="28906" y="28907"/>
                    </a:lnTo>
                    <a:lnTo>
                      <a:pt x="0" y="28907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272">
                <a:extLst>
                  <a:ext uri="{FF2B5EF4-FFF2-40B4-BE49-F238E27FC236}">
                    <a16:creationId xmlns:a16="http://schemas.microsoft.com/office/drawing/2014/main" id="{A0827385-7369-4A04-BE1F-7C16DBEA93B0}"/>
                  </a:ext>
                </a:extLst>
              </p:cNvPr>
              <p:cNvSpPr/>
              <p:nvPr/>
            </p:nvSpPr>
            <p:spPr>
              <a:xfrm>
                <a:off x="5777055" y="4003368"/>
                <a:ext cx="28906" cy="28906"/>
              </a:xfrm>
              <a:custGeom>
                <a:avLst/>
                <a:gdLst>
                  <a:gd name="connsiteX0" fmla="*/ 0 w 28906"/>
                  <a:gd name="connsiteY0" fmla="*/ 0 h 28906"/>
                  <a:gd name="connsiteX1" fmla="*/ 28906 w 28906"/>
                  <a:gd name="connsiteY1" fmla="*/ 0 h 28906"/>
                  <a:gd name="connsiteX2" fmla="*/ 28906 w 28906"/>
                  <a:gd name="connsiteY2" fmla="*/ 28907 h 28906"/>
                  <a:gd name="connsiteX3" fmla="*/ 0 w 28906"/>
                  <a:gd name="connsiteY3" fmla="*/ 28907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06" h="28906">
                    <a:moveTo>
                      <a:pt x="0" y="0"/>
                    </a:moveTo>
                    <a:lnTo>
                      <a:pt x="28906" y="0"/>
                    </a:lnTo>
                    <a:lnTo>
                      <a:pt x="28906" y="28907"/>
                    </a:lnTo>
                    <a:lnTo>
                      <a:pt x="0" y="28907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273">
                <a:extLst>
                  <a:ext uri="{FF2B5EF4-FFF2-40B4-BE49-F238E27FC236}">
                    <a16:creationId xmlns:a16="http://schemas.microsoft.com/office/drawing/2014/main" id="{F6DEE535-C22D-4CDD-A879-B6F45BA5E3A5}"/>
                  </a:ext>
                </a:extLst>
              </p:cNvPr>
              <p:cNvSpPr/>
              <p:nvPr/>
            </p:nvSpPr>
            <p:spPr>
              <a:xfrm>
                <a:off x="5834868" y="4003368"/>
                <a:ext cx="28906" cy="28906"/>
              </a:xfrm>
              <a:custGeom>
                <a:avLst/>
                <a:gdLst>
                  <a:gd name="connsiteX0" fmla="*/ 0 w 28906"/>
                  <a:gd name="connsiteY0" fmla="*/ 0 h 28906"/>
                  <a:gd name="connsiteX1" fmla="*/ 28906 w 28906"/>
                  <a:gd name="connsiteY1" fmla="*/ 0 h 28906"/>
                  <a:gd name="connsiteX2" fmla="*/ 28906 w 28906"/>
                  <a:gd name="connsiteY2" fmla="*/ 28907 h 28906"/>
                  <a:gd name="connsiteX3" fmla="*/ 0 w 28906"/>
                  <a:gd name="connsiteY3" fmla="*/ 28907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06" h="28906">
                    <a:moveTo>
                      <a:pt x="0" y="0"/>
                    </a:moveTo>
                    <a:lnTo>
                      <a:pt x="28906" y="0"/>
                    </a:lnTo>
                    <a:lnTo>
                      <a:pt x="28906" y="28907"/>
                    </a:lnTo>
                    <a:lnTo>
                      <a:pt x="0" y="28907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274">
                <a:extLst>
                  <a:ext uri="{FF2B5EF4-FFF2-40B4-BE49-F238E27FC236}">
                    <a16:creationId xmlns:a16="http://schemas.microsoft.com/office/drawing/2014/main" id="{E402F7D5-D22B-4DDA-B46B-BFDFCCAB85DE}"/>
                  </a:ext>
                </a:extLst>
              </p:cNvPr>
              <p:cNvSpPr/>
              <p:nvPr/>
            </p:nvSpPr>
            <p:spPr>
              <a:xfrm>
                <a:off x="6008306" y="4162352"/>
                <a:ext cx="115625" cy="115625"/>
              </a:xfrm>
              <a:custGeom>
                <a:avLst/>
                <a:gdLst>
                  <a:gd name="connsiteX0" fmla="*/ 57813 w 115625"/>
                  <a:gd name="connsiteY0" fmla="*/ 115625 h 115625"/>
                  <a:gd name="connsiteX1" fmla="*/ 115625 w 115625"/>
                  <a:gd name="connsiteY1" fmla="*/ 57813 h 115625"/>
                  <a:gd name="connsiteX2" fmla="*/ 57813 w 115625"/>
                  <a:gd name="connsiteY2" fmla="*/ 0 h 115625"/>
                  <a:gd name="connsiteX3" fmla="*/ 0 w 115625"/>
                  <a:gd name="connsiteY3" fmla="*/ 57813 h 115625"/>
                  <a:gd name="connsiteX4" fmla="*/ 57813 w 115625"/>
                  <a:gd name="connsiteY4" fmla="*/ 115625 h 115625"/>
                  <a:gd name="connsiteX5" fmla="*/ 57813 w 115625"/>
                  <a:gd name="connsiteY5" fmla="*/ 28906 h 115625"/>
                  <a:gd name="connsiteX6" fmla="*/ 86719 w 115625"/>
                  <a:gd name="connsiteY6" fmla="*/ 57813 h 115625"/>
                  <a:gd name="connsiteX7" fmla="*/ 57813 w 115625"/>
                  <a:gd name="connsiteY7" fmla="*/ 86719 h 115625"/>
                  <a:gd name="connsiteX8" fmla="*/ 28906 w 115625"/>
                  <a:gd name="connsiteY8" fmla="*/ 57813 h 115625"/>
                  <a:gd name="connsiteX9" fmla="*/ 57813 w 115625"/>
                  <a:gd name="connsiteY9" fmla="*/ 28906 h 11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625" h="115625">
                    <a:moveTo>
                      <a:pt x="57813" y="115625"/>
                    </a:moveTo>
                    <a:cubicBezTo>
                      <a:pt x="89429" y="115625"/>
                      <a:pt x="115625" y="89429"/>
                      <a:pt x="115625" y="57813"/>
                    </a:cubicBezTo>
                    <a:cubicBezTo>
                      <a:pt x="115625" y="26197"/>
                      <a:pt x="89429" y="0"/>
                      <a:pt x="57813" y="0"/>
                    </a:cubicBezTo>
                    <a:cubicBezTo>
                      <a:pt x="26196" y="0"/>
                      <a:pt x="0" y="26197"/>
                      <a:pt x="0" y="57813"/>
                    </a:cubicBezTo>
                    <a:cubicBezTo>
                      <a:pt x="0" y="89429"/>
                      <a:pt x="26196" y="115625"/>
                      <a:pt x="57813" y="115625"/>
                    </a:cubicBezTo>
                    <a:close/>
                    <a:moveTo>
                      <a:pt x="57813" y="28906"/>
                    </a:moveTo>
                    <a:cubicBezTo>
                      <a:pt x="74072" y="28906"/>
                      <a:pt x="86719" y="41553"/>
                      <a:pt x="86719" y="57813"/>
                    </a:cubicBezTo>
                    <a:cubicBezTo>
                      <a:pt x="86719" y="74072"/>
                      <a:pt x="74072" y="86719"/>
                      <a:pt x="57813" y="86719"/>
                    </a:cubicBezTo>
                    <a:cubicBezTo>
                      <a:pt x="41553" y="86719"/>
                      <a:pt x="28906" y="74072"/>
                      <a:pt x="28906" y="57813"/>
                    </a:cubicBezTo>
                    <a:cubicBezTo>
                      <a:pt x="28906" y="41553"/>
                      <a:pt x="41553" y="28906"/>
                      <a:pt x="5781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275">
                <a:extLst>
                  <a:ext uri="{FF2B5EF4-FFF2-40B4-BE49-F238E27FC236}">
                    <a16:creationId xmlns:a16="http://schemas.microsoft.com/office/drawing/2014/main" id="{EB700CFA-F579-4274-80B7-37EF5B8A8C95}"/>
                  </a:ext>
                </a:extLst>
              </p:cNvPr>
              <p:cNvSpPr/>
              <p:nvPr/>
            </p:nvSpPr>
            <p:spPr>
              <a:xfrm>
                <a:off x="6384087" y="4191259"/>
                <a:ext cx="115625" cy="115625"/>
              </a:xfrm>
              <a:custGeom>
                <a:avLst/>
                <a:gdLst>
                  <a:gd name="connsiteX0" fmla="*/ 0 w 115625"/>
                  <a:gd name="connsiteY0" fmla="*/ 57813 h 115625"/>
                  <a:gd name="connsiteX1" fmla="*/ 57813 w 115625"/>
                  <a:gd name="connsiteY1" fmla="*/ 115625 h 115625"/>
                  <a:gd name="connsiteX2" fmla="*/ 115625 w 115625"/>
                  <a:gd name="connsiteY2" fmla="*/ 57813 h 115625"/>
                  <a:gd name="connsiteX3" fmla="*/ 57813 w 115625"/>
                  <a:gd name="connsiteY3" fmla="*/ 0 h 115625"/>
                  <a:gd name="connsiteX4" fmla="*/ 0 w 115625"/>
                  <a:gd name="connsiteY4" fmla="*/ 57813 h 115625"/>
                  <a:gd name="connsiteX5" fmla="*/ 57813 w 115625"/>
                  <a:gd name="connsiteY5" fmla="*/ 28906 h 115625"/>
                  <a:gd name="connsiteX6" fmla="*/ 86719 w 115625"/>
                  <a:gd name="connsiteY6" fmla="*/ 57813 h 115625"/>
                  <a:gd name="connsiteX7" fmla="*/ 57813 w 115625"/>
                  <a:gd name="connsiteY7" fmla="*/ 86719 h 115625"/>
                  <a:gd name="connsiteX8" fmla="*/ 28906 w 115625"/>
                  <a:gd name="connsiteY8" fmla="*/ 57813 h 115625"/>
                  <a:gd name="connsiteX9" fmla="*/ 57813 w 115625"/>
                  <a:gd name="connsiteY9" fmla="*/ 28906 h 11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625" h="115625">
                    <a:moveTo>
                      <a:pt x="0" y="57813"/>
                    </a:moveTo>
                    <a:cubicBezTo>
                      <a:pt x="0" y="89429"/>
                      <a:pt x="26196" y="115625"/>
                      <a:pt x="57813" y="115625"/>
                    </a:cubicBezTo>
                    <a:cubicBezTo>
                      <a:pt x="89429" y="115625"/>
                      <a:pt x="115625" y="89429"/>
                      <a:pt x="115625" y="57813"/>
                    </a:cubicBezTo>
                    <a:cubicBezTo>
                      <a:pt x="115625" y="26197"/>
                      <a:pt x="89429" y="0"/>
                      <a:pt x="57813" y="0"/>
                    </a:cubicBezTo>
                    <a:cubicBezTo>
                      <a:pt x="26196" y="0"/>
                      <a:pt x="0" y="26197"/>
                      <a:pt x="0" y="57813"/>
                    </a:cubicBezTo>
                    <a:close/>
                    <a:moveTo>
                      <a:pt x="57813" y="28906"/>
                    </a:moveTo>
                    <a:cubicBezTo>
                      <a:pt x="74072" y="28906"/>
                      <a:pt x="86719" y="41553"/>
                      <a:pt x="86719" y="57813"/>
                    </a:cubicBezTo>
                    <a:cubicBezTo>
                      <a:pt x="86719" y="74072"/>
                      <a:pt x="74072" y="86719"/>
                      <a:pt x="57813" y="86719"/>
                    </a:cubicBezTo>
                    <a:cubicBezTo>
                      <a:pt x="41553" y="86719"/>
                      <a:pt x="28906" y="74072"/>
                      <a:pt x="28906" y="57813"/>
                    </a:cubicBezTo>
                    <a:cubicBezTo>
                      <a:pt x="28906" y="41553"/>
                      <a:pt x="41553" y="28906"/>
                      <a:pt x="5781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276">
                <a:extLst>
                  <a:ext uri="{FF2B5EF4-FFF2-40B4-BE49-F238E27FC236}">
                    <a16:creationId xmlns:a16="http://schemas.microsoft.com/office/drawing/2014/main" id="{93DF44A4-AEB3-4318-9CC4-A2F15AA4A66C}"/>
                  </a:ext>
                </a:extLst>
              </p:cNvPr>
              <p:cNvSpPr/>
              <p:nvPr/>
            </p:nvSpPr>
            <p:spPr>
              <a:xfrm>
                <a:off x="5632524" y="4191259"/>
                <a:ext cx="115625" cy="115625"/>
              </a:xfrm>
              <a:custGeom>
                <a:avLst/>
                <a:gdLst>
                  <a:gd name="connsiteX0" fmla="*/ 57813 w 115625"/>
                  <a:gd name="connsiteY0" fmla="*/ 115625 h 115625"/>
                  <a:gd name="connsiteX1" fmla="*/ 115625 w 115625"/>
                  <a:gd name="connsiteY1" fmla="*/ 57813 h 115625"/>
                  <a:gd name="connsiteX2" fmla="*/ 57813 w 115625"/>
                  <a:gd name="connsiteY2" fmla="*/ 0 h 115625"/>
                  <a:gd name="connsiteX3" fmla="*/ 0 w 115625"/>
                  <a:gd name="connsiteY3" fmla="*/ 57813 h 115625"/>
                  <a:gd name="connsiteX4" fmla="*/ 57813 w 115625"/>
                  <a:gd name="connsiteY4" fmla="*/ 115625 h 115625"/>
                  <a:gd name="connsiteX5" fmla="*/ 57813 w 115625"/>
                  <a:gd name="connsiteY5" fmla="*/ 28906 h 115625"/>
                  <a:gd name="connsiteX6" fmla="*/ 86719 w 115625"/>
                  <a:gd name="connsiteY6" fmla="*/ 57813 h 115625"/>
                  <a:gd name="connsiteX7" fmla="*/ 57813 w 115625"/>
                  <a:gd name="connsiteY7" fmla="*/ 86719 h 115625"/>
                  <a:gd name="connsiteX8" fmla="*/ 28906 w 115625"/>
                  <a:gd name="connsiteY8" fmla="*/ 57813 h 115625"/>
                  <a:gd name="connsiteX9" fmla="*/ 57813 w 115625"/>
                  <a:gd name="connsiteY9" fmla="*/ 28906 h 11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625" h="115625">
                    <a:moveTo>
                      <a:pt x="57813" y="115625"/>
                    </a:moveTo>
                    <a:cubicBezTo>
                      <a:pt x="89429" y="115625"/>
                      <a:pt x="115625" y="89429"/>
                      <a:pt x="115625" y="57813"/>
                    </a:cubicBezTo>
                    <a:cubicBezTo>
                      <a:pt x="115625" y="26197"/>
                      <a:pt x="89429" y="0"/>
                      <a:pt x="57813" y="0"/>
                    </a:cubicBezTo>
                    <a:cubicBezTo>
                      <a:pt x="26196" y="0"/>
                      <a:pt x="0" y="26197"/>
                      <a:pt x="0" y="57813"/>
                    </a:cubicBezTo>
                    <a:cubicBezTo>
                      <a:pt x="0" y="89429"/>
                      <a:pt x="26196" y="115625"/>
                      <a:pt x="57813" y="115625"/>
                    </a:cubicBezTo>
                    <a:close/>
                    <a:moveTo>
                      <a:pt x="57813" y="28906"/>
                    </a:moveTo>
                    <a:cubicBezTo>
                      <a:pt x="74072" y="28906"/>
                      <a:pt x="86719" y="41553"/>
                      <a:pt x="86719" y="57813"/>
                    </a:cubicBezTo>
                    <a:cubicBezTo>
                      <a:pt x="86719" y="74072"/>
                      <a:pt x="74072" y="86719"/>
                      <a:pt x="57813" y="86719"/>
                    </a:cubicBezTo>
                    <a:cubicBezTo>
                      <a:pt x="41553" y="86719"/>
                      <a:pt x="28906" y="74072"/>
                      <a:pt x="28906" y="57813"/>
                    </a:cubicBezTo>
                    <a:cubicBezTo>
                      <a:pt x="28906" y="41553"/>
                      <a:pt x="41553" y="28906"/>
                      <a:pt x="5781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04309A36-3D11-4696-93A4-2D3B0A8ABA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92648"/>
            <a:ext cx="5876349" cy="581025"/>
          </a:xfrm>
          <a:solidFill>
            <a:srgbClr val="FFD100"/>
          </a:solidFill>
        </p:spPr>
        <p:txBody>
          <a:bodyPr anchor="ctr">
            <a:normAutofit lnSpcReduction="10000"/>
          </a:bodyPr>
          <a:lstStyle/>
          <a:p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Ruf</a:t>
            </a:r>
            <a:r>
              <a:rPr lang="en-US" dirty="0"/>
              <a:t>!</a:t>
            </a:r>
          </a:p>
        </p:txBody>
      </p:sp>
      <p:sp>
        <p:nvSpPr>
          <p:cNvPr id="86" name="Text Placeholder 1">
            <a:extLst>
              <a:ext uri="{FF2B5EF4-FFF2-40B4-BE49-F238E27FC236}">
                <a16:creationId xmlns:a16="http://schemas.microsoft.com/office/drawing/2014/main" id="{2826DA91-55BD-4FB0-A489-7321A8C68C70}"/>
              </a:ext>
            </a:extLst>
          </p:cNvPr>
          <p:cNvSpPr txBox="1">
            <a:spLocks/>
          </p:cNvSpPr>
          <p:nvPr/>
        </p:nvSpPr>
        <p:spPr>
          <a:xfrm>
            <a:off x="0" y="5672925"/>
            <a:ext cx="9721321" cy="1085422"/>
          </a:xfrm>
          <a:prstGeom prst="rect">
            <a:avLst/>
          </a:prstGeom>
          <a:solidFill>
            <a:srgbClr val="FFD100"/>
          </a:solidFill>
        </p:spPr>
        <p:txBody>
          <a:bodyPr lIns="91440" tIns="45720" rIns="91440" bIns="4572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Auf dem </a:t>
            </a:r>
            <a:r>
              <a:rPr lang="en-US" dirty="0" err="1">
                <a:solidFill>
                  <a:srgbClr val="000000"/>
                </a:solidFill>
              </a:rPr>
              <a:t>heutigen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Markt</a:t>
            </a:r>
            <a:r>
              <a:rPr lang="en-US" dirty="0">
                <a:solidFill>
                  <a:srgbClr val="000000"/>
                </a:solidFill>
              </a:rPr>
              <a:t> muss </a:t>
            </a:r>
            <a:r>
              <a:rPr lang="en-US" dirty="0" err="1">
                <a:solidFill>
                  <a:srgbClr val="000000"/>
                </a:solidFill>
              </a:rPr>
              <a:t>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erfolgreiche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Marke</a:t>
            </a:r>
            <a:r>
              <a:rPr lang="en-US" dirty="0">
                <a:solidFill>
                  <a:srgbClr val="000000"/>
                </a:solidFill>
              </a:rPr>
              <a:t> in der </a:t>
            </a:r>
            <a:r>
              <a:rPr lang="en-US" b="1" dirty="0" err="1">
                <a:solidFill>
                  <a:srgbClr val="000000"/>
                </a:solidFill>
              </a:rPr>
              <a:t>Kommunikation</a:t>
            </a:r>
            <a:r>
              <a:rPr lang="en-US" b="1" dirty="0">
                <a:solidFill>
                  <a:srgbClr val="000000"/>
                </a:solidFill>
              </a:rPr>
              <a:t> und </a:t>
            </a:r>
            <a:r>
              <a:rPr lang="en-US" b="1" dirty="0" err="1">
                <a:solidFill>
                  <a:srgbClr val="000000"/>
                </a:solidFill>
              </a:rPr>
              <a:t>im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Benutzererlebnis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konsistent</a:t>
            </a:r>
            <a:r>
              <a:rPr lang="en-US" dirty="0">
                <a:solidFill>
                  <a:srgbClr val="000000"/>
                </a:solidFill>
              </a:rPr>
              <a:t> sein. </a:t>
            </a:r>
            <a:r>
              <a:rPr lang="en-US" dirty="0" err="1">
                <a:solidFill>
                  <a:srgbClr val="000000"/>
                </a:solidFill>
              </a:rPr>
              <a:t>Über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viele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Anwendungen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hinweg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hier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sechs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dieser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Anwendungen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erwähnt</a:t>
            </a:r>
            <a:r>
              <a:rPr lang="en-US" dirty="0">
                <a:solidFill>
                  <a:srgbClr val="0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59049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E5EAD4-E996-4689-9B64-8D5C36116140}"/>
              </a:ext>
            </a:extLst>
          </p:cNvPr>
          <p:cNvSpPr/>
          <p:nvPr/>
        </p:nvSpPr>
        <p:spPr>
          <a:xfrm>
            <a:off x="322020" y="1738284"/>
            <a:ext cx="6386277" cy="3381431"/>
          </a:xfrm>
          <a:prstGeom prst="roundRec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F12ED1-EF87-403C-A14D-A8F201E6D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755" y="1923393"/>
            <a:ext cx="6256805" cy="295610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179705"/>
            <a:r>
              <a:rPr lang="en-US" dirty="0"/>
              <a:t>Da Sie nun </a:t>
            </a:r>
            <a:r>
              <a:rPr lang="en-US" dirty="0" err="1"/>
              <a:t>wissen</a:t>
            </a:r>
            <a:r>
              <a:rPr lang="en-US" dirty="0"/>
              <a:t> 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b="1" dirty="0" err="1"/>
              <a:t>Wer</a:t>
            </a:r>
            <a:r>
              <a:rPr lang="en-US" b="1" dirty="0"/>
              <a:t> </a:t>
            </a:r>
            <a:r>
              <a:rPr lang="en-US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Zielgruppe</a:t>
            </a:r>
            <a:r>
              <a:rPr lang="en-US" b="1" dirty="0"/>
              <a:t> </a:t>
            </a:r>
            <a:r>
              <a:rPr lang="en-US" dirty="0"/>
              <a:t>sein </a:t>
            </a:r>
            <a:r>
              <a:rPr lang="en-US" dirty="0" err="1"/>
              <a:t>soll</a:t>
            </a:r>
            <a:r>
              <a:rPr lang="en-US" dirty="0"/>
              <a:t>...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b="1" dirty="0"/>
              <a:t>Wie </a:t>
            </a:r>
            <a:r>
              <a:rPr lang="en-US" dirty="0" err="1"/>
              <a:t>deren</a:t>
            </a:r>
            <a:r>
              <a:rPr lang="en-US" b="1" dirty="0"/>
              <a:t> </a:t>
            </a:r>
            <a:r>
              <a:rPr lang="en-US" b="1" dirty="0" err="1"/>
              <a:t>Kaufverhalten</a:t>
            </a:r>
            <a:r>
              <a:rPr lang="en-US" b="1" dirty="0"/>
              <a:t> </a:t>
            </a:r>
            <a:r>
              <a:rPr lang="en-US" dirty="0" err="1"/>
              <a:t>aussieht</a:t>
            </a:r>
            <a:r>
              <a:rPr lang="en-US" dirty="0"/>
              <a:t>...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b="1" dirty="0" err="1"/>
              <a:t>Welche</a:t>
            </a:r>
            <a:r>
              <a:rPr lang="en-US" b="1" dirty="0"/>
              <a:t> </a:t>
            </a:r>
            <a:r>
              <a:rPr lang="en-US" b="1" dirty="0" err="1"/>
              <a:t>Lösungen</a:t>
            </a:r>
            <a:r>
              <a:rPr lang="en-US" b="1" dirty="0"/>
              <a:t>/</a:t>
            </a:r>
            <a:r>
              <a:rPr lang="en-US" b="1" dirty="0" err="1"/>
              <a:t>Produkte</a:t>
            </a:r>
            <a:r>
              <a:rPr lang="en-US" b="1" dirty="0"/>
              <a:t> </a:t>
            </a:r>
            <a:r>
              <a:rPr lang="en-US" dirty="0"/>
              <a:t>Sie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verkaufen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...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dirty="0"/>
              <a:t>Wie Sie </a:t>
            </a:r>
            <a:r>
              <a:rPr lang="en-US" dirty="0" err="1"/>
              <a:t>sich</a:t>
            </a:r>
            <a:r>
              <a:rPr lang="en-US" dirty="0"/>
              <a:t> von </a:t>
            </a:r>
            <a:r>
              <a:rPr lang="en-US" b="1" dirty="0" err="1"/>
              <a:t>Ihren</a:t>
            </a:r>
            <a:r>
              <a:rPr lang="en-US" b="1" dirty="0"/>
              <a:t> </a:t>
            </a:r>
            <a:r>
              <a:rPr lang="en-US" b="1" dirty="0" err="1"/>
              <a:t>Mitbewerbern</a:t>
            </a:r>
            <a:r>
              <a:rPr lang="en-US" b="1" dirty="0"/>
              <a:t> </a:t>
            </a:r>
            <a:r>
              <a:rPr lang="en-US" b="1" dirty="0" err="1"/>
              <a:t>unterscheiden</a:t>
            </a:r>
            <a:r>
              <a:rPr lang="en-US" b="1" dirty="0"/>
              <a:t>...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b="1" dirty="0"/>
              <a:t>WORRIES / PERCEPTIONS </a:t>
            </a:r>
            <a:r>
              <a:rPr lang="en-US" dirty="0" err="1"/>
              <a:t>sind</a:t>
            </a:r>
            <a:r>
              <a:rPr lang="en-US" dirty="0"/>
              <a:t>...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b="1" dirty="0"/>
              <a:t>WERTE </a:t>
            </a:r>
            <a:r>
              <a:rPr lang="en-US" dirty="0" err="1"/>
              <a:t>sind</a:t>
            </a:r>
            <a:r>
              <a:rPr lang="en-US" dirty="0"/>
              <a:t>...</a:t>
            </a:r>
          </a:p>
          <a:p>
            <a:pPr marL="522605" indent="-342900">
              <a:buFont typeface="Arial" panose="020B0604020202020204" pitchFamily="34" charset="0"/>
              <a:buChar char="•"/>
            </a:pPr>
            <a:r>
              <a:rPr lang="en-US" dirty="0"/>
              <a:t>Wo Sie </a:t>
            </a:r>
            <a:r>
              <a:rPr lang="en-US" b="1" dirty="0" err="1"/>
              <a:t>positioniert</a:t>
            </a:r>
            <a:r>
              <a:rPr lang="en-US" b="1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...</a:t>
            </a:r>
            <a:endParaRPr lang="en-IE" dirty="0">
              <a:cs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FF62-55B1-4A11-90B1-3DEE167539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Bauen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auf...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12CC5D48-7113-4A03-BFF3-5CE7238C939E}"/>
              </a:ext>
            </a:extLst>
          </p:cNvPr>
          <p:cNvSpPr/>
          <p:nvPr/>
        </p:nvSpPr>
        <p:spPr>
          <a:xfrm>
            <a:off x="6773032" y="3137887"/>
            <a:ext cx="1744112" cy="916223"/>
          </a:xfrm>
          <a:prstGeom prst="notchedRightArrow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Sie </a:t>
            </a:r>
            <a:r>
              <a:rPr lang="en-US" sz="1600" b="1" dirty="0" err="1">
                <a:solidFill>
                  <a:srgbClr val="000000"/>
                </a:solidFill>
              </a:rPr>
              <a:t>können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beginnen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" name="Graphic 6" descr="Puzzle outline">
            <a:extLst>
              <a:ext uri="{FF2B5EF4-FFF2-40B4-BE49-F238E27FC236}">
                <a16:creationId xmlns:a16="http://schemas.microsoft.com/office/drawing/2014/main" id="{B844D539-466B-4759-81C5-AB452655A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5724" y="1660149"/>
            <a:ext cx="3424280" cy="3424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76B60-EEE2-4A53-86CA-25950C338208}"/>
              </a:ext>
            </a:extLst>
          </p:cNvPr>
          <p:cNvSpPr txBox="1"/>
          <p:nvPr/>
        </p:nvSpPr>
        <p:spPr>
          <a:xfrm rot="18946635">
            <a:off x="8623530" y="2936023"/>
            <a:ext cx="216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IHRE MARKE AUFBAUEN</a:t>
            </a:r>
          </a:p>
        </p:txBody>
      </p:sp>
    </p:spTree>
    <p:extLst>
      <p:ext uri="{BB962C8B-B14F-4D97-AF65-F5344CB8AC3E}">
        <p14:creationId xmlns:p14="http://schemas.microsoft.com/office/powerpoint/2010/main" val="41883510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C469A-6EB1-4456-8013-800701C5D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271" y="1545724"/>
            <a:ext cx="10903545" cy="43048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202527"/>
                </a:solidFill>
              </a:rPr>
              <a:t>Die Definition des </a:t>
            </a:r>
            <a:r>
              <a:rPr lang="en-US" dirty="0" err="1">
                <a:solidFill>
                  <a:srgbClr val="202527"/>
                </a:solidFill>
                <a:hlinkClick r:id="rId2"/>
              </a:rPr>
              <a:t>Markenaufbaus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besteht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darin</a:t>
            </a:r>
            <a:r>
              <a:rPr lang="en-US" dirty="0">
                <a:solidFill>
                  <a:srgbClr val="202527"/>
                </a:solidFill>
              </a:rPr>
              <a:t>, das </a:t>
            </a:r>
            <a:r>
              <a:rPr lang="en-US" dirty="0" err="1">
                <a:solidFill>
                  <a:srgbClr val="202527"/>
                </a:solidFill>
              </a:rPr>
              <a:t>Bewusstsein</a:t>
            </a:r>
            <a:r>
              <a:rPr lang="en-US" dirty="0">
                <a:solidFill>
                  <a:srgbClr val="202527"/>
                </a:solidFill>
              </a:rPr>
              <a:t> für </a:t>
            </a:r>
            <a:r>
              <a:rPr lang="en-US" dirty="0" err="1">
                <a:solidFill>
                  <a:srgbClr val="202527"/>
                </a:solidFill>
              </a:rPr>
              <a:t>Ihr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Unternehmen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durch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Strategien</a:t>
            </a:r>
            <a:r>
              <a:rPr lang="en-US" dirty="0">
                <a:solidFill>
                  <a:srgbClr val="202527"/>
                </a:solidFill>
              </a:rPr>
              <a:t> und </a:t>
            </a:r>
            <a:r>
              <a:rPr lang="en-US" dirty="0" err="1">
                <a:solidFill>
                  <a:srgbClr val="202527"/>
                </a:solidFill>
              </a:rPr>
              <a:t>Kampagnen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zu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schärfen</a:t>
            </a:r>
            <a:r>
              <a:rPr lang="en-US" dirty="0">
                <a:solidFill>
                  <a:srgbClr val="202527"/>
                </a:solidFill>
              </a:rPr>
              <a:t>, die </a:t>
            </a:r>
            <a:r>
              <a:rPr lang="en-US" dirty="0" err="1">
                <a:solidFill>
                  <a:srgbClr val="202527"/>
                </a:solidFill>
              </a:rPr>
              <a:t>darauf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abzielen</a:t>
            </a:r>
            <a:r>
              <a:rPr lang="en-US" dirty="0">
                <a:solidFill>
                  <a:srgbClr val="202527"/>
                </a:solidFill>
              </a:rPr>
              <a:t>, </a:t>
            </a:r>
            <a:r>
              <a:rPr lang="en-US" dirty="0" err="1">
                <a:solidFill>
                  <a:srgbClr val="202527"/>
                </a:solidFill>
              </a:rPr>
              <a:t>ein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einzigartiges</a:t>
            </a:r>
            <a:r>
              <a:rPr lang="en-US" dirty="0">
                <a:solidFill>
                  <a:srgbClr val="202527"/>
                </a:solidFill>
              </a:rPr>
              <a:t> und </a:t>
            </a:r>
            <a:r>
              <a:rPr lang="en-US" dirty="0" err="1">
                <a:solidFill>
                  <a:srgbClr val="202527"/>
                </a:solidFill>
              </a:rPr>
              <a:t>dauerhaftes</a:t>
            </a:r>
            <a:r>
              <a:rPr lang="en-US" dirty="0">
                <a:solidFill>
                  <a:srgbClr val="202527"/>
                </a:solidFill>
              </a:rPr>
              <a:t> Image auf dem </a:t>
            </a:r>
            <a:r>
              <a:rPr lang="en-US" dirty="0" err="1">
                <a:solidFill>
                  <a:srgbClr val="202527"/>
                </a:solidFill>
              </a:rPr>
              <a:t>Markt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zu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schaffen</a:t>
            </a:r>
            <a:r>
              <a:rPr lang="en-US" dirty="0">
                <a:solidFill>
                  <a:srgbClr val="202527"/>
                </a:solidFill>
              </a:rPr>
              <a:t>. </a:t>
            </a:r>
            <a:endParaRPr lang="en-US" b="0" i="0" dirty="0">
              <a:solidFill>
                <a:srgbClr val="1188A3"/>
              </a:solidFill>
              <a:effectLst/>
            </a:endParaRPr>
          </a:p>
          <a:p>
            <a:endParaRPr lang="en-US" dirty="0">
              <a:solidFill>
                <a:srgbClr val="1188A3"/>
              </a:solidFill>
              <a:latin typeface="proxima-nova"/>
            </a:endParaRPr>
          </a:p>
          <a:p>
            <a:endParaRPr lang="en-US" dirty="0">
              <a:solidFill>
                <a:srgbClr val="1188A3"/>
              </a:solidFill>
              <a:latin typeface="proxima-nova"/>
            </a:endParaRPr>
          </a:p>
          <a:p>
            <a:endParaRPr lang="en-US" dirty="0">
              <a:solidFill>
                <a:srgbClr val="1188A3"/>
              </a:solidFill>
              <a:latin typeface="proxima-nova"/>
            </a:endParaRPr>
          </a:p>
          <a:p>
            <a:endParaRPr lang="en-US" dirty="0">
              <a:solidFill>
                <a:srgbClr val="1188A3"/>
              </a:solidFill>
              <a:latin typeface="proxima-nova"/>
            </a:endParaRPr>
          </a:p>
          <a:p>
            <a:pPr algn="l"/>
            <a:endParaRPr lang="en-US" sz="2200" b="0" i="0" dirty="0">
              <a:solidFill>
                <a:srgbClr val="202527"/>
              </a:solidFill>
              <a:effectLst/>
            </a:endParaRPr>
          </a:p>
          <a:p>
            <a:pPr algn="l"/>
            <a:endParaRPr lang="en-US" sz="900" b="0" i="0" dirty="0">
              <a:solidFill>
                <a:srgbClr val="202527"/>
              </a:solidFill>
              <a:effectLst/>
            </a:endParaRPr>
          </a:p>
          <a:p>
            <a:pPr algn="ctr"/>
            <a:r>
              <a:rPr lang="en-US" sz="2200" dirty="0">
                <a:solidFill>
                  <a:srgbClr val="202527"/>
                </a:solidFill>
              </a:rPr>
              <a:t>Die </a:t>
            </a:r>
            <a:r>
              <a:rPr lang="en-US" sz="2200" dirty="0" err="1">
                <a:solidFill>
                  <a:srgbClr val="202527"/>
                </a:solidFill>
              </a:rPr>
              <a:t>Markenbildung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kann</a:t>
            </a:r>
            <a:r>
              <a:rPr lang="en-US" sz="2200" dirty="0">
                <a:solidFill>
                  <a:srgbClr val="202527"/>
                </a:solidFill>
              </a:rPr>
              <a:t> in </a:t>
            </a:r>
            <a:r>
              <a:rPr lang="en-US" sz="2200" dirty="0" err="1">
                <a:solidFill>
                  <a:srgbClr val="202527"/>
                </a:solidFill>
              </a:rPr>
              <a:t>drei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übergeordnete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Phasen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unterteilt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werden</a:t>
            </a:r>
            <a:r>
              <a:rPr lang="en-US" sz="2200" dirty="0">
                <a:solidFill>
                  <a:srgbClr val="202527"/>
                </a:solidFill>
              </a:rPr>
              <a:t>:</a:t>
            </a:r>
          </a:p>
          <a:p>
            <a:pPr algn="ctr"/>
            <a:r>
              <a:rPr lang="en-US" sz="2200" b="1" dirty="0">
                <a:solidFill>
                  <a:srgbClr val="202527"/>
                </a:solidFill>
              </a:rPr>
              <a:t>1. </a:t>
            </a:r>
            <a:r>
              <a:rPr lang="en-US" sz="2200" b="1" dirty="0" err="1">
                <a:solidFill>
                  <a:srgbClr val="202527"/>
                </a:solidFill>
              </a:rPr>
              <a:t>Markenstrategie</a:t>
            </a:r>
            <a:endParaRPr lang="en-US" sz="2200" b="1" dirty="0">
              <a:solidFill>
                <a:srgbClr val="202527"/>
              </a:solidFill>
            </a:endParaRPr>
          </a:p>
          <a:p>
            <a:pPr algn="ctr"/>
            <a:r>
              <a:rPr lang="en-US" sz="2200" b="1" dirty="0">
                <a:solidFill>
                  <a:srgbClr val="202527"/>
                </a:solidFill>
              </a:rPr>
              <a:t>2. </a:t>
            </a:r>
            <a:r>
              <a:rPr lang="en-US" sz="2200" b="1" dirty="0" err="1">
                <a:solidFill>
                  <a:srgbClr val="202527"/>
                </a:solidFill>
              </a:rPr>
              <a:t>Markenidentität</a:t>
            </a:r>
            <a:endParaRPr lang="en-US" sz="2200" b="1" dirty="0">
              <a:solidFill>
                <a:srgbClr val="202527"/>
              </a:solidFill>
            </a:endParaRPr>
          </a:p>
          <a:p>
            <a:pPr algn="ctr"/>
            <a:r>
              <a:rPr lang="en-US" sz="2200" b="1" dirty="0">
                <a:solidFill>
                  <a:srgbClr val="202527"/>
                </a:solidFill>
              </a:rPr>
              <a:t>3. </a:t>
            </a:r>
            <a:r>
              <a:rPr lang="en-US" sz="2200" b="1" dirty="0" err="1">
                <a:solidFill>
                  <a:srgbClr val="202527"/>
                </a:solidFill>
              </a:rPr>
              <a:t>Markenmarketing</a:t>
            </a:r>
            <a:endParaRPr lang="en-US" sz="2200" b="1" dirty="0">
              <a:solidFill>
                <a:srgbClr val="202527"/>
              </a:solidFill>
            </a:endParaRPr>
          </a:p>
          <a:p>
            <a:endParaRPr lang="en-IE" dirty="0">
              <a:solidFill>
                <a:srgbClr val="1188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25C6E-AE97-481C-872E-255360B4E9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Was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Markenbildung</a:t>
            </a:r>
            <a:r>
              <a:rPr lang="en-IE" dirty="0"/>
              <a:t>?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6231CDA0-3EBA-4161-ACBD-C142483DF655}"/>
              </a:ext>
            </a:extLst>
          </p:cNvPr>
          <p:cNvSpPr/>
          <p:nvPr/>
        </p:nvSpPr>
        <p:spPr>
          <a:xfrm>
            <a:off x="1351370" y="2711844"/>
            <a:ext cx="1197621" cy="922492"/>
          </a:xfrm>
          <a:prstGeom prst="smileyFace">
            <a:avLst/>
          </a:prstGeom>
          <a:solidFill>
            <a:srgbClr val="FFD1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9C38CC66-5D0E-4FB0-97D9-E6481E84AC9C}"/>
              </a:ext>
            </a:extLst>
          </p:cNvPr>
          <p:cNvSpPr/>
          <p:nvPr/>
        </p:nvSpPr>
        <p:spPr>
          <a:xfrm>
            <a:off x="5204779" y="2618198"/>
            <a:ext cx="1432290" cy="1189529"/>
          </a:xfrm>
          <a:prstGeom prst="sun">
            <a:avLst/>
          </a:prstGeom>
          <a:solidFill>
            <a:srgbClr val="FFD1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C52AE0F4-7D7C-4168-A574-EC8665E9F9B8}"/>
              </a:ext>
            </a:extLst>
          </p:cNvPr>
          <p:cNvSpPr/>
          <p:nvPr/>
        </p:nvSpPr>
        <p:spPr>
          <a:xfrm>
            <a:off x="3719340" y="2999109"/>
            <a:ext cx="441016" cy="362119"/>
          </a:xfrm>
          <a:prstGeom prst="mathPlus">
            <a:avLst/>
          </a:prstGeom>
          <a:solidFill>
            <a:srgbClr val="FFD1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0A1C3C38-FA4D-4DD7-951D-1FFEDE66390F}"/>
              </a:ext>
            </a:extLst>
          </p:cNvPr>
          <p:cNvSpPr/>
          <p:nvPr/>
        </p:nvSpPr>
        <p:spPr>
          <a:xfrm flipV="1">
            <a:off x="7888387" y="3038559"/>
            <a:ext cx="509799" cy="283221"/>
          </a:xfrm>
          <a:prstGeom prst="mathEqual">
            <a:avLst>
              <a:gd name="adj1" fmla="val 23520"/>
              <a:gd name="adj2" fmla="val 34617"/>
            </a:avLst>
          </a:prstGeom>
          <a:solidFill>
            <a:srgbClr val="FFD1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11" name="Graphic 10" descr="Trophy outline">
            <a:extLst>
              <a:ext uri="{FF2B5EF4-FFF2-40B4-BE49-F238E27FC236}">
                <a16:creationId xmlns:a16="http://schemas.microsoft.com/office/drawing/2014/main" id="{66979103-E18E-4ED7-9BC2-94A14784A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6007" y="2591475"/>
            <a:ext cx="914400" cy="11632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BF28AA-1E01-47AC-B493-8D697C473408}"/>
              </a:ext>
            </a:extLst>
          </p:cNvPr>
          <p:cNvSpPr txBox="1"/>
          <p:nvPr/>
        </p:nvSpPr>
        <p:spPr>
          <a:xfrm>
            <a:off x="1113457" y="3754705"/>
            <a:ext cx="180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Positives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9B2AF-0ACB-4624-A6DD-45D55EC4867F}"/>
              </a:ext>
            </a:extLst>
          </p:cNvPr>
          <p:cNvSpPr txBox="1"/>
          <p:nvPr/>
        </p:nvSpPr>
        <p:spPr>
          <a:xfrm>
            <a:off x="5236617" y="3807727"/>
            <a:ext cx="1573901" cy="37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Sich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abheben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FDCED-2702-4031-B397-A0294F8D2A75}"/>
              </a:ext>
            </a:extLst>
          </p:cNvPr>
          <p:cNvSpPr txBox="1"/>
          <p:nvPr/>
        </p:nvSpPr>
        <p:spPr>
          <a:xfrm>
            <a:off x="8610224" y="3816465"/>
            <a:ext cx="18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Erfolg</a:t>
            </a:r>
            <a:r>
              <a:rPr lang="en-US" b="1" dirty="0">
                <a:solidFill>
                  <a:srgbClr val="000000"/>
                </a:solidFill>
              </a:rPr>
              <a:t> der </a:t>
            </a:r>
            <a:r>
              <a:rPr lang="en-US" b="1" dirty="0" err="1">
                <a:solidFill>
                  <a:srgbClr val="000000"/>
                </a:solidFill>
              </a:rPr>
              <a:t>Marke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06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A3B4DB-F477-4F23-84A9-0C0A867EB4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6978" y="1454409"/>
            <a:ext cx="11296482" cy="3867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solidFill>
                  <a:srgbClr val="202527"/>
                </a:solidFill>
              </a:rPr>
              <a:t>Ihre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Markenstrategie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zeigt</a:t>
            </a:r>
            <a:r>
              <a:rPr lang="en-US" sz="2200" dirty="0">
                <a:solidFill>
                  <a:srgbClr val="202527"/>
                </a:solidFill>
              </a:rPr>
              <a:t> auf, </a:t>
            </a:r>
            <a:r>
              <a:rPr lang="en-US" sz="2200" dirty="0" err="1">
                <a:solidFill>
                  <a:srgbClr val="202527"/>
                </a:solidFill>
              </a:rPr>
              <a:t>wie</a:t>
            </a:r>
            <a:r>
              <a:rPr lang="en-US" sz="2200" dirty="0">
                <a:solidFill>
                  <a:srgbClr val="202527"/>
                </a:solidFill>
              </a:rPr>
              <a:t> Sie </a:t>
            </a:r>
            <a:r>
              <a:rPr lang="en-US" sz="2200" dirty="0" err="1">
                <a:solidFill>
                  <a:srgbClr val="202527"/>
                </a:solidFill>
              </a:rPr>
              <a:t>sich</a:t>
            </a:r>
            <a:r>
              <a:rPr lang="en-US" sz="2200" dirty="0">
                <a:solidFill>
                  <a:srgbClr val="202527"/>
                </a:solidFill>
              </a:rPr>
              <a:t> von </a:t>
            </a:r>
            <a:r>
              <a:rPr lang="en-US" sz="2200" dirty="0" err="1">
                <a:solidFill>
                  <a:srgbClr val="202527"/>
                </a:solidFill>
              </a:rPr>
              <a:t>anderen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unterscheiden</a:t>
            </a:r>
            <a:r>
              <a:rPr lang="en-US" sz="2200" dirty="0">
                <a:solidFill>
                  <a:srgbClr val="202527"/>
                </a:solidFill>
              </a:rPr>
              <a:t>, </a:t>
            </a:r>
            <a:r>
              <a:rPr lang="en-US" sz="2200" dirty="0" err="1">
                <a:solidFill>
                  <a:srgbClr val="202527"/>
                </a:solidFill>
              </a:rPr>
              <a:t>wie</a:t>
            </a:r>
            <a:r>
              <a:rPr lang="en-US" sz="2200" dirty="0">
                <a:solidFill>
                  <a:srgbClr val="202527"/>
                </a:solidFill>
              </a:rPr>
              <a:t> Sie </a:t>
            </a:r>
            <a:r>
              <a:rPr lang="en-US" sz="2200" dirty="0" err="1">
                <a:solidFill>
                  <a:srgbClr val="202527"/>
                </a:solidFill>
              </a:rPr>
              <a:t>vertrauenswürdig</a:t>
            </a:r>
            <a:r>
              <a:rPr lang="en-US" sz="2200" dirty="0">
                <a:solidFill>
                  <a:srgbClr val="202527"/>
                </a:solidFill>
              </a:rPr>
              <a:t>, </a:t>
            </a:r>
            <a:r>
              <a:rPr lang="en-US" sz="2200" dirty="0" err="1">
                <a:solidFill>
                  <a:srgbClr val="202527"/>
                </a:solidFill>
              </a:rPr>
              <a:t>einprägsam</a:t>
            </a:r>
            <a:r>
              <a:rPr lang="en-US" sz="2200" dirty="0">
                <a:solidFill>
                  <a:srgbClr val="202527"/>
                </a:solidFill>
              </a:rPr>
              <a:t> und </a:t>
            </a:r>
            <a:r>
              <a:rPr lang="en-US" sz="2200" dirty="0" err="1">
                <a:solidFill>
                  <a:srgbClr val="202527"/>
                </a:solidFill>
              </a:rPr>
              <a:t>sympathisch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für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Ihren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idealen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Kunden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sind</a:t>
            </a:r>
            <a:r>
              <a:rPr lang="en-US" sz="2200" dirty="0">
                <a:solidFill>
                  <a:srgbClr val="202527"/>
                </a:solidFill>
              </a:rPr>
              <a:t>. Sie </a:t>
            </a:r>
            <a:r>
              <a:rPr lang="en-US" sz="2200" dirty="0" err="1">
                <a:solidFill>
                  <a:srgbClr val="202527"/>
                </a:solidFill>
              </a:rPr>
              <a:t>vermittelt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Ihren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Zweck</a:t>
            </a:r>
            <a:r>
              <a:rPr lang="en-US" sz="2200" dirty="0">
                <a:solidFill>
                  <a:srgbClr val="202527"/>
                </a:solidFill>
              </a:rPr>
              <a:t>, </a:t>
            </a:r>
            <a:r>
              <a:rPr lang="en-US" sz="2200" dirty="0" err="1">
                <a:solidFill>
                  <a:srgbClr val="202527"/>
                </a:solidFill>
              </a:rPr>
              <a:t>Ihre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Versprechen</a:t>
            </a:r>
            <a:r>
              <a:rPr lang="en-US" sz="2200" dirty="0">
                <a:solidFill>
                  <a:srgbClr val="202527"/>
                </a:solidFill>
              </a:rPr>
              <a:t> und </a:t>
            </a:r>
            <a:r>
              <a:rPr lang="en-US" sz="2200" dirty="0" err="1">
                <a:solidFill>
                  <a:srgbClr val="202527"/>
                </a:solidFill>
              </a:rPr>
              <a:t>wie</a:t>
            </a:r>
            <a:r>
              <a:rPr lang="en-US" sz="2200" dirty="0">
                <a:solidFill>
                  <a:srgbClr val="202527"/>
                </a:solidFill>
              </a:rPr>
              <a:t> Sie </a:t>
            </a:r>
            <a:r>
              <a:rPr lang="en-US" sz="2200" dirty="0" err="1">
                <a:solidFill>
                  <a:srgbClr val="202527"/>
                </a:solidFill>
              </a:rPr>
              <a:t>Probleme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für</a:t>
            </a:r>
            <a:r>
              <a:rPr lang="en-US" sz="2200" dirty="0">
                <a:solidFill>
                  <a:srgbClr val="202527"/>
                </a:solidFill>
              </a:rPr>
              <a:t> Menschen </a:t>
            </a:r>
            <a:r>
              <a:rPr lang="en-US" sz="2200" dirty="0" err="1">
                <a:solidFill>
                  <a:srgbClr val="202527"/>
                </a:solidFill>
              </a:rPr>
              <a:t>lösen</a:t>
            </a:r>
            <a:r>
              <a:rPr lang="en-US" sz="2200" dirty="0">
                <a:solidFill>
                  <a:srgbClr val="202527"/>
                </a:solidFill>
              </a:rPr>
              <a:t>. Dies </a:t>
            </a:r>
            <a:r>
              <a:rPr lang="en-US" sz="2200" dirty="0" err="1">
                <a:solidFill>
                  <a:srgbClr val="202527"/>
                </a:solidFill>
              </a:rPr>
              <a:t>ist</a:t>
            </a:r>
            <a:r>
              <a:rPr lang="en-US" sz="2200" dirty="0">
                <a:solidFill>
                  <a:srgbClr val="202527"/>
                </a:solidFill>
              </a:rPr>
              <a:t> der ERSTE Schritt, den Sie </a:t>
            </a:r>
            <a:r>
              <a:rPr lang="en-US" sz="2200" dirty="0" err="1">
                <a:solidFill>
                  <a:srgbClr val="202527"/>
                </a:solidFill>
              </a:rPr>
              <a:t>unternehmen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müssen</a:t>
            </a:r>
            <a:r>
              <a:rPr lang="en-US" sz="2200" dirty="0">
                <a:solidFill>
                  <a:srgbClr val="202527"/>
                </a:solidFill>
              </a:rPr>
              <a:t>, </a:t>
            </a:r>
            <a:r>
              <a:rPr lang="en-US" sz="2200" dirty="0" err="1">
                <a:solidFill>
                  <a:srgbClr val="202527"/>
                </a:solidFill>
              </a:rPr>
              <a:t>wenn</a:t>
            </a:r>
            <a:r>
              <a:rPr lang="en-US" sz="2200" dirty="0">
                <a:solidFill>
                  <a:srgbClr val="202527"/>
                </a:solidFill>
              </a:rPr>
              <a:t> Sie </a:t>
            </a:r>
            <a:r>
              <a:rPr lang="en-US" sz="2200" dirty="0" err="1">
                <a:solidFill>
                  <a:srgbClr val="202527"/>
                </a:solidFill>
              </a:rPr>
              <a:t>eine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Marke</a:t>
            </a:r>
            <a:r>
              <a:rPr lang="en-US" sz="2200" dirty="0">
                <a:solidFill>
                  <a:srgbClr val="202527"/>
                </a:solidFill>
              </a:rPr>
              <a:t> von </a:t>
            </a:r>
            <a:r>
              <a:rPr lang="en-US" sz="2200" dirty="0" err="1">
                <a:solidFill>
                  <a:srgbClr val="202527"/>
                </a:solidFill>
              </a:rPr>
              <a:t>Grund</a:t>
            </a:r>
            <a:r>
              <a:rPr lang="en-US" sz="2200" dirty="0">
                <a:solidFill>
                  <a:srgbClr val="202527"/>
                </a:solidFill>
              </a:rPr>
              <a:t> auf neu </a:t>
            </a:r>
            <a:r>
              <a:rPr lang="en-US" sz="2200" dirty="0" err="1">
                <a:solidFill>
                  <a:srgbClr val="202527"/>
                </a:solidFill>
              </a:rPr>
              <a:t>schaffen</a:t>
            </a:r>
            <a:r>
              <a:rPr lang="en-US" sz="2200" dirty="0">
                <a:solidFill>
                  <a:srgbClr val="202527"/>
                </a:solidFill>
              </a:rPr>
              <a:t> (egal, </a:t>
            </a:r>
            <a:r>
              <a:rPr lang="en-US" sz="2200" dirty="0" err="1">
                <a:solidFill>
                  <a:srgbClr val="202527"/>
                </a:solidFill>
              </a:rPr>
              <a:t>ob</a:t>
            </a:r>
            <a:r>
              <a:rPr lang="en-US" sz="2200" dirty="0">
                <a:solidFill>
                  <a:srgbClr val="202527"/>
                </a:solidFill>
              </a:rPr>
              <a:t> Sie </a:t>
            </a:r>
            <a:r>
              <a:rPr lang="en-US" sz="2200" dirty="0" err="1">
                <a:solidFill>
                  <a:srgbClr val="202527"/>
                </a:solidFill>
              </a:rPr>
              <a:t>gerade</a:t>
            </a:r>
            <a:r>
              <a:rPr lang="en-US" sz="2200" dirty="0">
                <a:solidFill>
                  <a:srgbClr val="202527"/>
                </a:solidFill>
              </a:rPr>
              <a:t> erst </a:t>
            </a:r>
            <a:r>
              <a:rPr lang="en-US" sz="2200" dirty="0" err="1">
                <a:solidFill>
                  <a:srgbClr val="202527"/>
                </a:solidFill>
              </a:rPr>
              <a:t>anfangen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oder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bereits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etabliert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sind</a:t>
            </a:r>
            <a:r>
              <a:rPr lang="en-US" sz="2200" dirty="0">
                <a:solidFill>
                  <a:srgbClr val="202527"/>
                </a:solidFill>
              </a:rPr>
              <a:t>).</a:t>
            </a:r>
          </a:p>
          <a:p>
            <a:r>
              <a:rPr lang="en-US" sz="2200" b="1" dirty="0">
                <a:solidFill>
                  <a:srgbClr val="202527"/>
                </a:solidFill>
              </a:rPr>
              <a:t>Die </a:t>
            </a:r>
            <a:r>
              <a:rPr lang="en-US" sz="2200" b="1" dirty="0" err="1">
                <a:solidFill>
                  <a:srgbClr val="202527"/>
                </a:solidFill>
              </a:rPr>
              <a:t>Markenstrategie</a:t>
            </a:r>
            <a:r>
              <a:rPr lang="en-US" sz="2200" b="1" dirty="0">
                <a:solidFill>
                  <a:srgbClr val="202527"/>
                </a:solidFill>
              </a:rPr>
              <a:t> </a:t>
            </a:r>
            <a:r>
              <a:rPr lang="en-US" sz="2200" b="1" dirty="0" err="1">
                <a:solidFill>
                  <a:srgbClr val="202527"/>
                </a:solidFill>
              </a:rPr>
              <a:t>ist</a:t>
            </a:r>
            <a:r>
              <a:rPr lang="en-US" sz="2200" b="1" dirty="0">
                <a:solidFill>
                  <a:srgbClr val="202527"/>
                </a:solidFill>
              </a:rPr>
              <a:t> der </a:t>
            </a:r>
            <a:r>
              <a:rPr lang="en-US" sz="2200" b="1" dirty="0" err="1">
                <a:solidFill>
                  <a:srgbClr val="202527"/>
                </a:solidFill>
              </a:rPr>
              <a:t>Entwurf</a:t>
            </a:r>
            <a:r>
              <a:rPr lang="en-US" sz="2200" b="1" dirty="0">
                <a:solidFill>
                  <a:srgbClr val="202527"/>
                </a:solidFill>
              </a:rPr>
              <a:t> </a:t>
            </a:r>
            <a:r>
              <a:rPr lang="en-US" sz="2200" b="1" dirty="0" err="1">
                <a:solidFill>
                  <a:srgbClr val="202527"/>
                </a:solidFill>
              </a:rPr>
              <a:t>dafür</a:t>
            </a:r>
            <a:r>
              <a:rPr lang="en-US" sz="2200" b="1" dirty="0">
                <a:solidFill>
                  <a:srgbClr val="202527"/>
                </a:solidFill>
              </a:rPr>
              <a:t>, </a:t>
            </a:r>
            <a:r>
              <a:rPr lang="en-US" sz="2200" b="1" dirty="0" err="1">
                <a:solidFill>
                  <a:srgbClr val="202527"/>
                </a:solidFill>
              </a:rPr>
              <a:t>wie</a:t>
            </a:r>
            <a:r>
              <a:rPr lang="en-US" sz="2200" b="1" dirty="0">
                <a:solidFill>
                  <a:srgbClr val="202527"/>
                </a:solidFill>
              </a:rPr>
              <a:t> die Welt </a:t>
            </a:r>
            <a:r>
              <a:rPr lang="en-US" sz="2200" b="1" dirty="0" err="1">
                <a:solidFill>
                  <a:srgbClr val="202527"/>
                </a:solidFill>
              </a:rPr>
              <a:t>Ihr</a:t>
            </a:r>
            <a:r>
              <a:rPr lang="en-US" sz="2200" b="1" dirty="0">
                <a:solidFill>
                  <a:srgbClr val="202527"/>
                </a:solidFill>
              </a:rPr>
              <a:t> </a:t>
            </a:r>
            <a:r>
              <a:rPr lang="en-US" sz="2200" b="1" dirty="0" err="1">
                <a:solidFill>
                  <a:srgbClr val="202527"/>
                </a:solidFill>
              </a:rPr>
              <a:t>Unternehmen</a:t>
            </a:r>
            <a:r>
              <a:rPr lang="en-US" sz="2200" b="1" dirty="0">
                <a:solidFill>
                  <a:srgbClr val="202527"/>
                </a:solidFill>
              </a:rPr>
              <a:t> </a:t>
            </a:r>
            <a:r>
              <a:rPr lang="en-US" sz="2200" b="1" dirty="0" err="1">
                <a:solidFill>
                  <a:srgbClr val="202527"/>
                </a:solidFill>
              </a:rPr>
              <a:t>sehen</a:t>
            </a:r>
            <a:r>
              <a:rPr lang="en-US" sz="2200" b="1" dirty="0">
                <a:solidFill>
                  <a:srgbClr val="202527"/>
                </a:solidFill>
              </a:rPr>
              <a:t> </a:t>
            </a:r>
            <a:r>
              <a:rPr lang="en-US" sz="2200" b="1" dirty="0" err="1">
                <a:solidFill>
                  <a:srgbClr val="202527"/>
                </a:solidFill>
              </a:rPr>
              <a:t>soll</a:t>
            </a:r>
            <a:r>
              <a:rPr lang="en-US" sz="2200" b="1" dirty="0">
                <a:solidFill>
                  <a:srgbClr val="202527"/>
                </a:solidFill>
              </a:rPr>
              <a:t>. Eine </a:t>
            </a:r>
            <a:r>
              <a:rPr lang="en-US" sz="2200" b="1" dirty="0" err="1">
                <a:solidFill>
                  <a:srgbClr val="202527"/>
                </a:solidFill>
              </a:rPr>
              <a:t>wirksame</a:t>
            </a:r>
            <a:r>
              <a:rPr lang="en-US" sz="2200" b="1" dirty="0">
                <a:solidFill>
                  <a:srgbClr val="202527"/>
                </a:solidFill>
              </a:rPr>
              <a:t> und </a:t>
            </a:r>
            <a:r>
              <a:rPr lang="en-US" sz="2200" b="1" dirty="0" err="1">
                <a:solidFill>
                  <a:srgbClr val="202527"/>
                </a:solidFill>
              </a:rPr>
              <a:t>umfassende</a:t>
            </a:r>
            <a:r>
              <a:rPr lang="en-US" sz="2200" b="1" dirty="0">
                <a:solidFill>
                  <a:srgbClr val="202527"/>
                </a:solidFill>
              </a:rPr>
              <a:t> </a:t>
            </a:r>
            <a:r>
              <a:rPr lang="en-US" sz="2200" b="1" i="0" u="none" strike="noStrike" dirty="0">
                <a:solidFill>
                  <a:srgbClr val="1188A3"/>
                </a:solidFill>
                <a:effectLst/>
                <a:hlinkClick r:id="rId2"/>
              </a:rPr>
              <a:t>Marken Strategie</a:t>
            </a:r>
            <a:r>
              <a:rPr lang="en-US" sz="2200" b="0" i="0" dirty="0">
                <a:solidFill>
                  <a:srgbClr val="1188A3"/>
                </a:solidFill>
                <a:effectLst/>
              </a:rPr>
              <a:t> 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sollte</a:t>
            </a:r>
            <a:r>
              <a:rPr lang="en-US" sz="2200" dirty="0">
                <a:solidFill>
                  <a:srgbClr val="202527"/>
                </a:solidFill>
              </a:rPr>
              <a:t> die </a:t>
            </a:r>
            <a:r>
              <a:rPr lang="en-US" sz="2200" dirty="0" err="1">
                <a:solidFill>
                  <a:srgbClr val="202527"/>
                </a:solidFill>
              </a:rPr>
              <a:t>folgenden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Komponenten</a:t>
            </a:r>
            <a:r>
              <a:rPr lang="en-US" sz="2200" dirty="0">
                <a:solidFill>
                  <a:srgbClr val="202527"/>
                </a:solidFill>
              </a:rPr>
              <a:t>/</a:t>
            </a:r>
            <a:r>
              <a:rPr lang="en-US" sz="2200" dirty="0" err="1">
                <a:solidFill>
                  <a:srgbClr val="202527"/>
                </a:solidFill>
              </a:rPr>
              <a:t>Teile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als</a:t>
            </a:r>
            <a:r>
              <a:rPr lang="en-US" sz="2200" dirty="0">
                <a:solidFill>
                  <a:srgbClr val="202527"/>
                </a:solidFill>
              </a:rPr>
              <a:t> Teil des </a:t>
            </a:r>
            <a:r>
              <a:rPr lang="en-US" sz="2200" dirty="0" err="1">
                <a:solidFill>
                  <a:srgbClr val="202527"/>
                </a:solidFill>
              </a:rPr>
              <a:t>Prozesses</a:t>
            </a:r>
            <a:r>
              <a:rPr lang="en-US" sz="2200" dirty="0">
                <a:solidFill>
                  <a:srgbClr val="202527"/>
                </a:solidFill>
              </a:rPr>
              <a:t> </a:t>
            </a:r>
            <a:r>
              <a:rPr lang="en-US" sz="2200" dirty="0" err="1">
                <a:solidFill>
                  <a:srgbClr val="202527"/>
                </a:solidFill>
              </a:rPr>
              <a:t>umfassen</a:t>
            </a:r>
            <a:r>
              <a:rPr lang="en-US" sz="2200" dirty="0">
                <a:solidFill>
                  <a:srgbClr val="202527"/>
                </a:solidFill>
              </a:rPr>
              <a:t>:</a:t>
            </a:r>
            <a:endParaRPr lang="en-US" sz="2200" b="0" i="0" dirty="0">
              <a:solidFill>
                <a:srgbClr val="202527"/>
              </a:solidFill>
              <a:effectLst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CE7A-03BE-43FA-9F95-E31C9D5FE0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949" y="571975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Markenstrategie</a:t>
            </a:r>
            <a:r>
              <a:rPr lang="en-US" dirty="0"/>
              <a:t>:</a:t>
            </a:r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A5AD7CA9-7D0B-4455-A9BE-4C7BCE120AA4}"/>
              </a:ext>
            </a:extLst>
          </p:cNvPr>
          <p:cNvGrpSpPr/>
          <p:nvPr/>
        </p:nvGrpSpPr>
        <p:grpSpPr>
          <a:xfrm>
            <a:off x="10194690" y="399558"/>
            <a:ext cx="1135695" cy="927053"/>
            <a:chOff x="4588722" y="5454835"/>
            <a:chExt cx="1135695" cy="927053"/>
          </a:xfrm>
        </p:grpSpPr>
        <p:sp>
          <p:nvSpPr>
            <p:cNvPr id="5" name="Freeform 1093">
              <a:extLst>
                <a:ext uri="{FF2B5EF4-FFF2-40B4-BE49-F238E27FC236}">
                  <a16:creationId xmlns:a16="http://schemas.microsoft.com/office/drawing/2014/main" id="{9062B017-169E-4FBB-9416-2A16EF17BC8D}"/>
                </a:ext>
              </a:extLst>
            </p:cNvPr>
            <p:cNvSpPr/>
            <p:nvPr/>
          </p:nvSpPr>
          <p:spPr>
            <a:xfrm>
              <a:off x="5441723" y="6107613"/>
              <a:ext cx="145366" cy="46626"/>
            </a:xfrm>
            <a:custGeom>
              <a:avLst/>
              <a:gdLst>
                <a:gd name="connsiteX0" fmla="*/ 1 w 145366"/>
                <a:gd name="connsiteY0" fmla="*/ 0 h 46626"/>
                <a:gd name="connsiteX1" fmla="*/ 145367 w 145366"/>
                <a:gd name="connsiteY1" fmla="*/ 0 h 46626"/>
                <a:gd name="connsiteX2" fmla="*/ 145367 w 145366"/>
                <a:gd name="connsiteY2" fmla="*/ 46627 h 46626"/>
                <a:gd name="connsiteX3" fmla="*/ 1 w 145366"/>
                <a:gd name="connsiteY3" fmla="*/ 46627 h 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66" h="46626">
                  <a:moveTo>
                    <a:pt x="1" y="0"/>
                  </a:moveTo>
                  <a:lnTo>
                    <a:pt x="145367" y="0"/>
                  </a:lnTo>
                  <a:lnTo>
                    <a:pt x="145367" y="46627"/>
                  </a:lnTo>
                  <a:lnTo>
                    <a:pt x="1" y="46627"/>
                  </a:lnTo>
                  <a:close/>
                </a:path>
              </a:pathLst>
            </a:custGeom>
            <a:solidFill>
              <a:srgbClr val="FFC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094">
              <a:extLst>
                <a:ext uri="{FF2B5EF4-FFF2-40B4-BE49-F238E27FC236}">
                  <a16:creationId xmlns:a16="http://schemas.microsoft.com/office/drawing/2014/main" id="{89624C25-8249-4BF1-83AF-411A8FBFF707}"/>
                </a:ext>
              </a:extLst>
            </p:cNvPr>
            <p:cNvSpPr/>
            <p:nvPr/>
          </p:nvSpPr>
          <p:spPr>
            <a:xfrm>
              <a:off x="5170189" y="5635858"/>
              <a:ext cx="57598" cy="27427"/>
            </a:xfrm>
            <a:custGeom>
              <a:avLst/>
              <a:gdLst>
                <a:gd name="connsiteX0" fmla="*/ 0 w 57598"/>
                <a:gd name="connsiteY0" fmla="*/ 0 h 27427"/>
                <a:gd name="connsiteX1" fmla="*/ 57597 w 57598"/>
                <a:gd name="connsiteY1" fmla="*/ 0 h 27427"/>
                <a:gd name="connsiteX2" fmla="*/ 57597 w 57598"/>
                <a:gd name="connsiteY2" fmla="*/ 27427 h 27427"/>
                <a:gd name="connsiteX3" fmla="*/ 0 w 57598"/>
                <a:gd name="connsiteY3" fmla="*/ 27427 h 2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8" h="27427">
                  <a:moveTo>
                    <a:pt x="0" y="0"/>
                  </a:moveTo>
                  <a:lnTo>
                    <a:pt x="57597" y="0"/>
                  </a:lnTo>
                  <a:lnTo>
                    <a:pt x="57597" y="27427"/>
                  </a:lnTo>
                  <a:lnTo>
                    <a:pt x="0" y="274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095">
              <a:extLst>
                <a:ext uri="{FF2B5EF4-FFF2-40B4-BE49-F238E27FC236}">
                  <a16:creationId xmlns:a16="http://schemas.microsoft.com/office/drawing/2014/main" id="{0671E743-A852-4773-AC8D-0F5781C29338}"/>
                </a:ext>
              </a:extLst>
            </p:cNvPr>
            <p:cNvSpPr/>
            <p:nvPr/>
          </p:nvSpPr>
          <p:spPr>
            <a:xfrm>
              <a:off x="5170189" y="5762025"/>
              <a:ext cx="57598" cy="27427"/>
            </a:xfrm>
            <a:custGeom>
              <a:avLst/>
              <a:gdLst>
                <a:gd name="connsiteX0" fmla="*/ 0 w 57598"/>
                <a:gd name="connsiteY0" fmla="*/ 0 h 27427"/>
                <a:gd name="connsiteX1" fmla="*/ 57597 w 57598"/>
                <a:gd name="connsiteY1" fmla="*/ 0 h 27427"/>
                <a:gd name="connsiteX2" fmla="*/ 57597 w 57598"/>
                <a:gd name="connsiteY2" fmla="*/ 27427 h 27427"/>
                <a:gd name="connsiteX3" fmla="*/ 0 w 57598"/>
                <a:gd name="connsiteY3" fmla="*/ 27427 h 2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8" h="27427">
                  <a:moveTo>
                    <a:pt x="0" y="0"/>
                  </a:moveTo>
                  <a:lnTo>
                    <a:pt x="57597" y="0"/>
                  </a:lnTo>
                  <a:lnTo>
                    <a:pt x="57597" y="27427"/>
                  </a:lnTo>
                  <a:lnTo>
                    <a:pt x="0" y="274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1485A388-A592-4E70-9787-3E3BB6B267CD}"/>
                </a:ext>
              </a:extLst>
            </p:cNvPr>
            <p:cNvGrpSpPr/>
            <p:nvPr/>
          </p:nvGrpSpPr>
          <p:grpSpPr>
            <a:xfrm>
              <a:off x="4588722" y="5454835"/>
              <a:ext cx="1135695" cy="927053"/>
              <a:chOff x="4588722" y="5454835"/>
              <a:chExt cx="1135695" cy="927053"/>
            </a:xfrm>
            <a:solidFill>
              <a:srgbClr val="000000"/>
            </a:solidFill>
          </p:grpSpPr>
          <p:sp>
            <p:nvSpPr>
              <p:cNvPr id="9" name="Freeform 1097">
                <a:extLst>
                  <a:ext uri="{FF2B5EF4-FFF2-40B4-BE49-F238E27FC236}">
                    <a16:creationId xmlns:a16="http://schemas.microsoft.com/office/drawing/2014/main" id="{E0982127-C57F-40B7-A599-D1977FF0FCB2}"/>
                  </a:ext>
                </a:extLst>
              </p:cNvPr>
              <p:cNvSpPr/>
              <p:nvPr/>
            </p:nvSpPr>
            <p:spPr>
              <a:xfrm>
                <a:off x="4681977" y="5454835"/>
                <a:ext cx="1042440" cy="927053"/>
              </a:xfrm>
              <a:custGeom>
                <a:avLst/>
                <a:gdLst>
                  <a:gd name="connsiteX0" fmla="*/ 979168 w 1042440"/>
                  <a:gd name="connsiteY0" fmla="*/ 60341 h 927053"/>
                  <a:gd name="connsiteX1" fmla="*/ 932541 w 1042440"/>
                  <a:gd name="connsiteY1" fmla="*/ 60341 h 927053"/>
                  <a:gd name="connsiteX2" fmla="*/ 932541 w 1042440"/>
                  <a:gd name="connsiteY2" fmla="*/ 16456 h 927053"/>
                  <a:gd name="connsiteX3" fmla="*/ 916083 w 1042440"/>
                  <a:gd name="connsiteY3" fmla="*/ 0 h 927053"/>
                  <a:gd name="connsiteX4" fmla="*/ 814602 w 1042440"/>
                  <a:gd name="connsiteY4" fmla="*/ 0 h 927053"/>
                  <a:gd name="connsiteX5" fmla="*/ 798145 w 1042440"/>
                  <a:gd name="connsiteY5" fmla="*/ 16456 h 927053"/>
                  <a:gd name="connsiteX6" fmla="*/ 798145 w 1042440"/>
                  <a:gd name="connsiteY6" fmla="*/ 60341 h 927053"/>
                  <a:gd name="connsiteX7" fmla="*/ 246849 w 1042440"/>
                  <a:gd name="connsiteY7" fmla="*/ 60341 h 927053"/>
                  <a:gd name="connsiteX8" fmla="*/ 246849 w 1042440"/>
                  <a:gd name="connsiteY8" fmla="*/ 16456 h 927053"/>
                  <a:gd name="connsiteX9" fmla="*/ 230391 w 1042440"/>
                  <a:gd name="connsiteY9" fmla="*/ 0 h 927053"/>
                  <a:gd name="connsiteX10" fmla="*/ 128910 w 1042440"/>
                  <a:gd name="connsiteY10" fmla="*/ 0 h 927053"/>
                  <a:gd name="connsiteX11" fmla="*/ 112453 w 1042440"/>
                  <a:gd name="connsiteY11" fmla="*/ 16456 h 927053"/>
                  <a:gd name="connsiteX12" fmla="*/ 112453 w 1042440"/>
                  <a:gd name="connsiteY12" fmla="*/ 60341 h 927053"/>
                  <a:gd name="connsiteX13" fmla="*/ 74055 w 1042440"/>
                  <a:gd name="connsiteY13" fmla="*/ 60341 h 927053"/>
                  <a:gd name="connsiteX14" fmla="*/ 0 w 1042440"/>
                  <a:gd name="connsiteY14" fmla="*/ 134396 h 927053"/>
                  <a:gd name="connsiteX15" fmla="*/ 0 w 1042440"/>
                  <a:gd name="connsiteY15" fmla="*/ 540324 h 927053"/>
                  <a:gd name="connsiteX16" fmla="*/ 16456 w 1042440"/>
                  <a:gd name="connsiteY16" fmla="*/ 556781 h 927053"/>
                  <a:gd name="connsiteX17" fmla="*/ 32914 w 1042440"/>
                  <a:gd name="connsiteY17" fmla="*/ 540324 h 927053"/>
                  <a:gd name="connsiteX18" fmla="*/ 32914 w 1042440"/>
                  <a:gd name="connsiteY18" fmla="*/ 134396 h 927053"/>
                  <a:gd name="connsiteX19" fmla="*/ 74055 w 1042440"/>
                  <a:gd name="connsiteY19" fmla="*/ 93254 h 927053"/>
                  <a:gd name="connsiteX20" fmla="*/ 981910 w 1042440"/>
                  <a:gd name="connsiteY20" fmla="*/ 93254 h 927053"/>
                  <a:gd name="connsiteX21" fmla="*/ 1014824 w 1042440"/>
                  <a:gd name="connsiteY21" fmla="*/ 126167 h 927053"/>
                  <a:gd name="connsiteX22" fmla="*/ 1014824 w 1042440"/>
                  <a:gd name="connsiteY22" fmla="*/ 680205 h 927053"/>
                  <a:gd name="connsiteX23" fmla="*/ 981910 w 1042440"/>
                  <a:gd name="connsiteY23" fmla="*/ 713119 h 927053"/>
                  <a:gd name="connsiteX24" fmla="*/ 946255 w 1042440"/>
                  <a:gd name="connsiteY24" fmla="*/ 713119 h 927053"/>
                  <a:gd name="connsiteX25" fmla="*/ 946255 w 1042440"/>
                  <a:gd name="connsiteY25" fmla="*/ 650035 h 927053"/>
                  <a:gd name="connsiteX26" fmla="*/ 929797 w 1042440"/>
                  <a:gd name="connsiteY26" fmla="*/ 633578 h 927053"/>
                  <a:gd name="connsiteX27" fmla="*/ 748775 w 1042440"/>
                  <a:gd name="connsiteY27" fmla="*/ 633578 h 927053"/>
                  <a:gd name="connsiteX28" fmla="*/ 732319 w 1042440"/>
                  <a:gd name="connsiteY28" fmla="*/ 650035 h 927053"/>
                  <a:gd name="connsiteX29" fmla="*/ 732319 w 1042440"/>
                  <a:gd name="connsiteY29" fmla="*/ 713119 h 927053"/>
                  <a:gd name="connsiteX30" fmla="*/ 463527 w 1042440"/>
                  <a:gd name="connsiteY30" fmla="*/ 713119 h 927053"/>
                  <a:gd name="connsiteX31" fmla="*/ 526612 w 1042440"/>
                  <a:gd name="connsiteY31" fmla="*/ 696662 h 927053"/>
                  <a:gd name="connsiteX32" fmla="*/ 608895 w 1042440"/>
                  <a:gd name="connsiteY32" fmla="*/ 641807 h 927053"/>
                  <a:gd name="connsiteX33" fmla="*/ 715862 w 1042440"/>
                  <a:gd name="connsiteY33" fmla="*/ 510154 h 927053"/>
                  <a:gd name="connsiteX34" fmla="*/ 718605 w 1042440"/>
                  <a:gd name="connsiteY34" fmla="*/ 501926 h 927053"/>
                  <a:gd name="connsiteX35" fmla="*/ 726833 w 1042440"/>
                  <a:gd name="connsiteY35" fmla="*/ 375758 h 927053"/>
                  <a:gd name="connsiteX36" fmla="*/ 707634 w 1042440"/>
                  <a:gd name="connsiteY36" fmla="*/ 345588 h 927053"/>
                  <a:gd name="connsiteX37" fmla="*/ 715862 w 1042440"/>
                  <a:gd name="connsiteY37" fmla="*/ 331874 h 927053"/>
                  <a:gd name="connsiteX38" fmla="*/ 699406 w 1042440"/>
                  <a:gd name="connsiteY38" fmla="*/ 315418 h 927053"/>
                  <a:gd name="connsiteX39" fmla="*/ 625351 w 1042440"/>
                  <a:gd name="connsiteY39" fmla="*/ 315418 h 927053"/>
                  <a:gd name="connsiteX40" fmla="*/ 608895 w 1042440"/>
                  <a:gd name="connsiteY40" fmla="*/ 331874 h 927053"/>
                  <a:gd name="connsiteX41" fmla="*/ 625351 w 1042440"/>
                  <a:gd name="connsiteY41" fmla="*/ 348331 h 927053"/>
                  <a:gd name="connsiteX42" fmla="*/ 680206 w 1042440"/>
                  <a:gd name="connsiteY42" fmla="*/ 348331 h 927053"/>
                  <a:gd name="connsiteX43" fmla="*/ 674720 w 1042440"/>
                  <a:gd name="connsiteY43" fmla="*/ 353817 h 927053"/>
                  <a:gd name="connsiteX44" fmla="*/ 614379 w 1042440"/>
                  <a:gd name="connsiteY44" fmla="*/ 414157 h 927053"/>
                  <a:gd name="connsiteX45" fmla="*/ 581467 w 1042440"/>
                  <a:gd name="connsiteY45" fmla="*/ 455298 h 927053"/>
                  <a:gd name="connsiteX46" fmla="*/ 584209 w 1042440"/>
                  <a:gd name="connsiteY46" fmla="*/ 479984 h 927053"/>
                  <a:gd name="connsiteX47" fmla="*/ 608895 w 1042440"/>
                  <a:gd name="connsiteY47" fmla="*/ 477241 h 927053"/>
                  <a:gd name="connsiteX48" fmla="*/ 628093 w 1042440"/>
                  <a:gd name="connsiteY48" fmla="*/ 452556 h 927053"/>
                  <a:gd name="connsiteX49" fmla="*/ 677464 w 1042440"/>
                  <a:gd name="connsiteY49" fmla="*/ 501926 h 927053"/>
                  <a:gd name="connsiteX50" fmla="*/ 578723 w 1042440"/>
                  <a:gd name="connsiteY50" fmla="*/ 619864 h 927053"/>
                  <a:gd name="connsiteX51" fmla="*/ 512898 w 1042440"/>
                  <a:gd name="connsiteY51" fmla="*/ 663748 h 927053"/>
                  <a:gd name="connsiteX52" fmla="*/ 249591 w 1042440"/>
                  <a:gd name="connsiteY52" fmla="*/ 740546 h 927053"/>
                  <a:gd name="connsiteX53" fmla="*/ 260563 w 1042440"/>
                  <a:gd name="connsiteY53" fmla="*/ 773459 h 927053"/>
                  <a:gd name="connsiteX54" fmla="*/ 318160 w 1042440"/>
                  <a:gd name="connsiteY54" fmla="*/ 754260 h 927053"/>
                  <a:gd name="connsiteX55" fmla="*/ 318160 w 1042440"/>
                  <a:gd name="connsiteY55" fmla="*/ 894140 h 927053"/>
                  <a:gd name="connsiteX56" fmla="*/ 296219 w 1042440"/>
                  <a:gd name="connsiteY56" fmla="*/ 894140 h 927053"/>
                  <a:gd name="connsiteX57" fmla="*/ 279763 w 1042440"/>
                  <a:gd name="connsiteY57" fmla="*/ 910597 h 927053"/>
                  <a:gd name="connsiteX58" fmla="*/ 296219 w 1042440"/>
                  <a:gd name="connsiteY58" fmla="*/ 927054 h 927053"/>
                  <a:gd name="connsiteX59" fmla="*/ 397701 w 1042440"/>
                  <a:gd name="connsiteY59" fmla="*/ 927054 h 927053"/>
                  <a:gd name="connsiteX60" fmla="*/ 414157 w 1042440"/>
                  <a:gd name="connsiteY60" fmla="*/ 910597 h 927053"/>
                  <a:gd name="connsiteX61" fmla="*/ 397701 w 1042440"/>
                  <a:gd name="connsiteY61" fmla="*/ 894140 h 927053"/>
                  <a:gd name="connsiteX62" fmla="*/ 351074 w 1042440"/>
                  <a:gd name="connsiteY62" fmla="*/ 894140 h 927053"/>
                  <a:gd name="connsiteX63" fmla="*/ 351074 w 1042440"/>
                  <a:gd name="connsiteY63" fmla="*/ 748774 h 927053"/>
                  <a:gd name="connsiteX64" fmla="*/ 976425 w 1042440"/>
                  <a:gd name="connsiteY64" fmla="*/ 748774 h 927053"/>
                  <a:gd name="connsiteX65" fmla="*/ 1042252 w 1042440"/>
                  <a:gd name="connsiteY65" fmla="*/ 682948 h 927053"/>
                  <a:gd name="connsiteX66" fmla="*/ 1042252 w 1042440"/>
                  <a:gd name="connsiteY66" fmla="*/ 128910 h 927053"/>
                  <a:gd name="connsiteX67" fmla="*/ 979168 w 1042440"/>
                  <a:gd name="connsiteY67" fmla="*/ 60341 h 927053"/>
                  <a:gd name="connsiteX68" fmla="*/ 979168 w 1042440"/>
                  <a:gd name="connsiteY68" fmla="*/ 60341 h 927053"/>
                  <a:gd name="connsiteX69" fmla="*/ 831058 w 1042440"/>
                  <a:gd name="connsiteY69" fmla="*/ 30170 h 927053"/>
                  <a:gd name="connsiteX70" fmla="*/ 899627 w 1042440"/>
                  <a:gd name="connsiteY70" fmla="*/ 30170 h 927053"/>
                  <a:gd name="connsiteX71" fmla="*/ 899627 w 1042440"/>
                  <a:gd name="connsiteY71" fmla="*/ 57598 h 927053"/>
                  <a:gd name="connsiteX72" fmla="*/ 831058 w 1042440"/>
                  <a:gd name="connsiteY72" fmla="*/ 57598 h 927053"/>
                  <a:gd name="connsiteX73" fmla="*/ 831058 w 1042440"/>
                  <a:gd name="connsiteY73" fmla="*/ 30170 h 927053"/>
                  <a:gd name="connsiteX74" fmla="*/ 145366 w 1042440"/>
                  <a:gd name="connsiteY74" fmla="*/ 30170 h 927053"/>
                  <a:gd name="connsiteX75" fmla="*/ 213936 w 1042440"/>
                  <a:gd name="connsiteY75" fmla="*/ 30170 h 927053"/>
                  <a:gd name="connsiteX76" fmla="*/ 213936 w 1042440"/>
                  <a:gd name="connsiteY76" fmla="*/ 57598 h 927053"/>
                  <a:gd name="connsiteX77" fmla="*/ 145366 w 1042440"/>
                  <a:gd name="connsiteY77" fmla="*/ 57598 h 927053"/>
                  <a:gd name="connsiteX78" fmla="*/ 145366 w 1042440"/>
                  <a:gd name="connsiteY78" fmla="*/ 30170 h 927053"/>
                  <a:gd name="connsiteX79" fmla="*/ 696662 w 1042440"/>
                  <a:gd name="connsiteY79" fmla="*/ 383987 h 927053"/>
                  <a:gd name="connsiteX80" fmla="*/ 691178 w 1042440"/>
                  <a:gd name="connsiteY80" fmla="*/ 460784 h 927053"/>
                  <a:gd name="connsiteX81" fmla="*/ 655520 w 1042440"/>
                  <a:gd name="connsiteY81" fmla="*/ 425129 h 927053"/>
                  <a:gd name="connsiteX82" fmla="*/ 696662 w 1042440"/>
                  <a:gd name="connsiteY82" fmla="*/ 383987 h 927053"/>
                  <a:gd name="connsiteX83" fmla="*/ 765231 w 1042440"/>
                  <a:gd name="connsiteY83" fmla="*/ 710376 h 927053"/>
                  <a:gd name="connsiteX84" fmla="*/ 765231 w 1042440"/>
                  <a:gd name="connsiteY84" fmla="*/ 663748 h 927053"/>
                  <a:gd name="connsiteX85" fmla="*/ 910599 w 1042440"/>
                  <a:gd name="connsiteY85" fmla="*/ 663748 h 927053"/>
                  <a:gd name="connsiteX86" fmla="*/ 910599 w 1042440"/>
                  <a:gd name="connsiteY86" fmla="*/ 710376 h 927053"/>
                  <a:gd name="connsiteX87" fmla="*/ 765231 w 1042440"/>
                  <a:gd name="connsiteY87" fmla="*/ 710376 h 92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42440" h="927053">
                    <a:moveTo>
                      <a:pt x="979168" y="60341"/>
                    </a:moveTo>
                    <a:lnTo>
                      <a:pt x="932541" y="60341"/>
                    </a:lnTo>
                    <a:lnTo>
                      <a:pt x="932541" y="16456"/>
                    </a:lnTo>
                    <a:cubicBezTo>
                      <a:pt x="932541" y="8228"/>
                      <a:pt x="924313" y="0"/>
                      <a:pt x="916083" y="0"/>
                    </a:cubicBezTo>
                    <a:lnTo>
                      <a:pt x="814602" y="0"/>
                    </a:lnTo>
                    <a:cubicBezTo>
                      <a:pt x="806373" y="0"/>
                      <a:pt x="798145" y="8228"/>
                      <a:pt x="798145" y="16456"/>
                    </a:cubicBezTo>
                    <a:lnTo>
                      <a:pt x="798145" y="60341"/>
                    </a:lnTo>
                    <a:lnTo>
                      <a:pt x="246849" y="60341"/>
                    </a:lnTo>
                    <a:lnTo>
                      <a:pt x="246849" y="16456"/>
                    </a:lnTo>
                    <a:cubicBezTo>
                      <a:pt x="246849" y="8228"/>
                      <a:pt x="238621" y="0"/>
                      <a:pt x="230391" y="0"/>
                    </a:cubicBezTo>
                    <a:lnTo>
                      <a:pt x="128910" y="0"/>
                    </a:lnTo>
                    <a:cubicBezTo>
                      <a:pt x="120681" y="0"/>
                      <a:pt x="112453" y="8228"/>
                      <a:pt x="112453" y="16456"/>
                    </a:cubicBezTo>
                    <a:lnTo>
                      <a:pt x="112453" y="60341"/>
                    </a:lnTo>
                    <a:lnTo>
                      <a:pt x="74055" y="60341"/>
                    </a:lnTo>
                    <a:cubicBezTo>
                      <a:pt x="32914" y="60341"/>
                      <a:pt x="0" y="93254"/>
                      <a:pt x="0" y="134396"/>
                    </a:cubicBezTo>
                    <a:lnTo>
                      <a:pt x="0" y="540324"/>
                    </a:lnTo>
                    <a:cubicBezTo>
                      <a:pt x="0" y="548553"/>
                      <a:pt x="8228" y="556781"/>
                      <a:pt x="16456" y="556781"/>
                    </a:cubicBezTo>
                    <a:cubicBezTo>
                      <a:pt x="24684" y="556781"/>
                      <a:pt x="32914" y="548553"/>
                      <a:pt x="32914" y="540324"/>
                    </a:cubicBezTo>
                    <a:lnTo>
                      <a:pt x="32914" y="134396"/>
                    </a:lnTo>
                    <a:cubicBezTo>
                      <a:pt x="32914" y="112453"/>
                      <a:pt x="52112" y="93254"/>
                      <a:pt x="74055" y="93254"/>
                    </a:cubicBezTo>
                    <a:lnTo>
                      <a:pt x="981910" y="93254"/>
                    </a:lnTo>
                    <a:cubicBezTo>
                      <a:pt x="1001110" y="93254"/>
                      <a:pt x="1014824" y="106968"/>
                      <a:pt x="1014824" y="126167"/>
                    </a:cubicBezTo>
                    <a:lnTo>
                      <a:pt x="1014824" y="680205"/>
                    </a:lnTo>
                    <a:cubicBezTo>
                      <a:pt x="1014824" y="699405"/>
                      <a:pt x="1001110" y="713119"/>
                      <a:pt x="981910" y="713119"/>
                    </a:cubicBezTo>
                    <a:lnTo>
                      <a:pt x="946255" y="713119"/>
                    </a:lnTo>
                    <a:lnTo>
                      <a:pt x="946255" y="650035"/>
                    </a:lnTo>
                    <a:cubicBezTo>
                      <a:pt x="946255" y="641807"/>
                      <a:pt x="938027" y="633578"/>
                      <a:pt x="929797" y="633578"/>
                    </a:cubicBezTo>
                    <a:lnTo>
                      <a:pt x="748775" y="633578"/>
                    </a:lnTo>
                    <a:cubicBezTo>
                      <a:pt x="740547" y="633578"/>
                      <a:pt x="732319" y="641807"/>
                      <a:pt x="732319" y="650035"/>
                    </a:cubicBezTo>
                    <a:lnTo>
                      <a:pt x="732319" y="713119"/>
                    </a:lnTo>
                    <a:lnTo>
                      <a:pt x="463527" y="713119"/>
                    </a:lnTo>
                    <a:lnTo>
                      <a:pt x="526612" y="696662"/>
                    </a:lnTo>
                    <a:cubicBezTo>
                      <a:pt x="559524" y="688433"/>
                      <a:pt x="586951" y="669234"/>
                      <a:pt x="608895" y="641807"/>
                    </a:cubicBezTo>
                    <a:lnTo>
                      <a:pt x="715862" y="510154"/>
                    </a:lnTo>
                    <a:cubicBezTo>
                      <a:pt x="718605" y="507411"/>
                      <a:pt x="718605" y="504669"/>
                      <a:pt x="718605" y="501926"/>
                    </a:cubicBezTo>
                    <a:lnTo>
                      <a:pt x="726833" y="375758"/>
                    </a:lnTo>
                    <a:cubicBezTo>
                      <a:pt x="726833" y="364787"/>
                      <a:pt x="721348" y="351074"/>
                      <a:pt x="707634" y="345588"/>
                    </a:cubicBezTo>
                    <a:cubicBezTo>
                      <a:pt x="713120" y="342846"/>
                      <a:pt x="715862" y="337360"/>
                      <a:pt x="715862" y="331874"/>
                    </a:cubicBezTo>
                    <a:cubicBezTo>
                      <a:pt x="715862" y="323646"/>
                      <a:pt x="707634" y="315418"/>
                      <a:pt x="699406" y="315418"/>
                    </a:cubicBezTo>
                    <a:lnTo>
                      <a:pt x="625351" y="315418"/>
                    </a:lnTo>
                    <a:cubicBezTo>
                      <a:pt x="617123" y="315418"/>
                      <a:pt x="608895" y="323646"/>
                      <a:pt x="608895" y="331874"/>
                    </a:cubicBezTo>
                    <a:cubicBezTo>
                      <a:pt x="608895" y="340103"/>
                      <a:pt x="617123" y="348331"/>
                      <a:pt x="625351" y="348331"/>
                    </a:cubicBezTo>
                    <a:lnTo>
                      <a:pt x="680206" y="348331"/>
                    </a:lnTo>
                    <a:cubicBezTo>
                      <a:pt x="677464" y="348331"/>
                      <a:pt x="677464" y="351074"/>
                      <a:pt x="674720" y="353817"/>
                    </a:cubicBezTo>
                    <a:lnTo>
                      <a:pt x="614379" y="414157"/>
                    </a:lnTo>
                    <a:cubicBezTo>
                      <a:pt x="603409" y="425129"/>
                      <a:pt x="592437" y="441584"/>
                      <a:pt x="581467" y="455298"/>
                    </a:cubicBezTo>
                    <a:cubicBezTo>
                      <a:pt x="575981" y="463527"/>
                      <a:pt x="575981" y="471755"/>
                      <a:pt x="584209" y="479984"/>
                    </a:cubicBezTo>
                    <a:cubicBezTo>
                      <a:pt x="592437" y="485469"/>
                      <a:pt x="600665" y="485469"/>
                      <a:pt x="608895" y="477241"/>
                    </a:cubicBezTo>
                    <a:lnTo>
                      <a:pt x="628093" y="452556"/>
                    </a:lnTo>
                    <a:lnTo>
                      <a:pt x="677464" y="501926"/>
                    </a:lnTo>
                    <a:lnTo>
                      <a:pt x="578723" y="619864"/>
                    </a:lnTo>
                    <a:cubicBezTo>
                      <a:pt x="562267" y="641807"/>
                      <a:pt x="537582" y="655520"/>
                      <a:pt x="512898" y="663748"/>
                    </a:cubicBezTo>
                    <a:lnTo>
                      <a:pt x="249591" y="740546"/>
                    </a:lnTo>
                    <a:cubicBezTo>
                      <a:pt x="230391" y="746031"/>
                      <a:pt x="238621" y="778945"/>
                      <a:pt x="260563" y="773459"/>
                    </a:cubicBezTo>
                    <a:lnTo>
                      <a:pt x="318160" y="754260"/>
                    </a:lnTo>
                    <a:lnTo>
                      <a:pt x="318160" y="894140"/>
                    </a:lnTo>
                    <a:lnTo>
                      <a:pt x="296219" y="894140"/>
                    </a:lnTo>
                    <a:cubicBezTo>
                      <a:pt x="287991" y="894140"/>
                      <a:pt x="279763" y="902369"/>
                      <a:pt x="279763" y="910597"/>
                    </a:cubicBezTo>
                    <a:cubicBezTo>
                      <a:pt x="279763" y="918826"/>
                      <a:pt x="287991" y="927054"/>
                      <a:pt x="296219" y="927054"/>
                    </a:cubicBezTo>
                    <a:lnTo>
                      <a:pt x="397701" y="927054"/>
                    </a:lnTo>
                    <a:cubicBezTo>
                      <a:pt x="405929" y="927054"/>
                      <a:pt x="414157" y="918826"/>
                      <a:pt x="414157" y="910597"/>
                    </a:cubicBezTo>
                    <a:cubicBezTo>
                      <a:pt x="414157" y="902369"/>
                      <a:pt x="405929" y="894140"/>
                      <a:pt x="397701" y="894140"/>
                    </a:cubicBezTo>
                    <a:lnTo>
                      <a:pt x="351074" y="894140"/>
                    </a:lnTo>
                    <a:lnTo>
                      <a:pt x="351074" y="748774"/>
                    </a:lnTo>
                    <a:lnTo>
                      <a:pt x="976425" y="748774"/>
                    </a:lnTo>
                    <a:cubicBezTo>
                      <a:pt x="1012080" y="748774"/>
                      <a:pt x="1042252" y="718604"/>
                      <a:pt x="1042252" y="682948"/>
                    </a:cubicBezTo>
                    <a:lnTo>
                      <a:pt x="1042252" y="128910"/>
                    </a:lnTo>
                    <a:cubicBezTo>
                      <a:pt x="1044994" y="87768"/>
                      <a:pt x="1017566" y="60341"/>
                      <a:pt x="979168" y="60341"/>
                    </a:cubicBezTo>
                    <a:lnTo>
                      <a:pt x="979168" y="60341"/>
                    </a:lnTo>
                    <a:close/>
                    <a:moveTo>
                      <a:pt x="831058" y="30170"/>
                    </a:moveTo>
                    <a:lnTo>
                      <a:pt x="899627" y="30170"/>
                    </a:lnTo>
                    <a:lnTo>
                      <a:pt x="899627" y="57598"/>
                    </a:lnTo>
                    <a:lnTo>
                      <a:pt x="831058" y="57598"/>
                    </a:lnTo>
                    <a:lnTo>
                      <a:pt x="831058" y="30170"/>
                    </a:lnTo>
                    <a:close/>
                    <a:moveTo>
                      <a:pt x="145366" y="30170"/>
                    </a:moveTo>
                    <a:lnTo>
                      <a:pt x="213936" y="30170"/>
                    </a:lnTo>
                    <a:lnTo>
                      <a:pt x="213936" y="57598"/>
                    </a:lnTo>
                    <a:lnTo>
                      <a:pt x="145366" y="57598"/>
                    </a:lnTo>
                    <a:lnTo>
                      <a:pt x="145366" y="30170"/>
                    </a:lnTo>
                    <a:close/>
                    <a:moveTo>
                      <a:pt x="696662" y="383987"/>
                    </a:moveTo>
                    <a:lnTo>
                      <a:pt x="691178" y="460784"/>
                    </a:lnTo>
                    <a:lnTo>
                      <a:pt x="655520" y="425129"/>
                    </a:lnTo>
                    <a:lnTo>
                      <a:pt x="696662" y="383987"/>
                    </a:lnTo>
                    <a:close/>
                    <a:moveTo>
                      <a:pt x="765231" y="710376"/>
                    </a:moveTo>
                    <a:lnTo>
                      <a:pt x="765231" y="663748"/>
                    </a:lnTo>
                    <a:lnTo>
                      <a:pt x="910599" y="663748"/>
                    </a:lnTo>
                    <a:lnTo>
                      <a:pt x="910599" y="710376"/>
                    </a:lnTo>
                    <a:lnTo>
                      <a:pt x="765231" y="71037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098">
                <a:extLst>
                  <a:ext uri="{FF2B5EF4-FFF2-40B4-BE49-F238E27FC236}">
                    <a16:creationId xmlns:a16="http://schemas.microsoft.com/office/drawing/2014/main" id="{25475884-E855-4669-B9AD-5B98981D8C38}"/>
                  </a:ext>
                </a:extLst>
              </p:cNvPr>
              <p:cNvSpPr/>
              <p:nvPr/>
            </p:nvSpPr>
            <p:spPr>
              <a:xfrm>
                <a:off x="4588722" y="5715398"/>
                <a:ext cx="662087" cy="663747"/>
              </a:xfrm>
              <a:custGeom>
                <a:avLst/>
                <a:gdLst>
                  <a:gd name="connsiteX0" fmla="*/ 312676 w 662087"/>
                  <a:gd name="connsiteY0" fmla="*/ 630835 h 663747"/>
                  <a:gd name="connsiteX1" fmla="*/ 98741 w 662087"/>
                  <a:gd name="connsiteY1" fmla="*/ 630835 h 663747"/>
                  <a:gd name="connsiteX2" fmla="*/ 98741 w 662087"/>
                  <a:gd name="connsiteY2" fmla="*/ 543067 h 663747"/>
                  <a:gd name="connsiteX3" fmla="*/ 137138 w 662087"/>
                  <a:gd name="connsiteY3" fmla="*/ 378501 h 663747"/>
                  <a:gd name="connsiteX4" fmla="*/ 211193 w 662087"/>
                  <a:gd name="connsiteY4" fmla="*/ 331874 h 663747"/>
                  <a:gd name="connsiteX5" fmla="*/ 493698 w 662087"/>
                  <a:gd name="connsiteY5" fmla="*/ 331874 h 663747"/>
                  <a:gd name="connsiteX6" fmla="*/ 655522 w 662087"/>
                  <a:gd name="connsiteY6" fmla="*/ 274276 h 663747"/>
                  <a:gd name="connsiteX7" fmla="*/ 658264 w 662087"/>
                  <a:gd name="connsiteY7" fmla="*/ 249591 h 663747"/>
                  <a:gd name="connsiteX8" fmla="*/ 633580 w 662087"/>
                  <a:gd name="connsiteY8" fmla="*/ 246849 h 663747"/>
                  <a:gd name="connsiteX9" fmla="*/ 493698 w 662087"/>
                  <a:gd name="connsiteY9" fmla="*/ 298961 h 663747"/>
                  <a:gd name="connsiteX10" fmla="*/ 373017 w 662087"/>
                  <a:gd name="connsiteY10" fmla="*/ 298961 h 663747"/>
                  <a:gd name="connsiteX11" fmla="*/ 403187 w 662087"/>
                  <a:gd name="connsiteY11" fmla="*/ 224906 h 663747"/>
                  <a:gd name="connsiteX12" fmla="*/ 403187 w 662087"/>
                  <a:gd name="connsiteY12" fmla="*/ 164566 h 663747"/>
                  <a:gd name="connsiteX13" fmla="*/ 479984 w 662087"/>
                  <a:gd name="connsiteY13" fmla="*/ 82283 h 663747"/>
                  <a:gd name="connsiteX14" fmla="*/ 397701 w 662087"/>
                  <a:gd name="connsiteY14" fmla="*/ 0 h 663747"/>
                  <a:gd name="connsiteX15" fmla="*/ 323646 w 662087"/>
                  <a:gd name="connsiteY15" fmla="*/ 27428 h 663747"/>
                  <a:gd name="connsiteX16" fmla="*/ 285248 w 662087"/>
                  <a:gd name="connsiteY16" fmla="*/ 43884 h 663747"/>
                  <a:gd name="connsiteX17" fmla="*/ 238621 w 662087"/>
                  <a:gd name="connsiteY17" fmla="*/ 43884 h 663747"/>
                  <a:gd name="connsiteX18" fmla="*/ 170052 w 662087"/>
                  <a:gd name="connsiteY18" fmla="*/ 112453 h 663747"/>
                  <a:gd name="connsiteX19" fmla="*/ 170052 w 662087"/>
                  <a:gd name="connsiteY19" fmla="*/ 238620 h 663747"/>
                  <a:gd name="connsiteX20" fmla="*/ 181024 w 662087"/>
                  <a:gd name="connsiteY20" fmla="*/ 277018 h 663747"/>
                  <a:gd name="connsiteX21" fmla="*/ 194737 w 662087"/>
                  <a:gd name="connsiteY21" fmla="*/ 290732 h 663747"/>
                  <a:gd name="connsiteX22" fmla="*/ 213936 w 662087"/>
                  <a:gd name="connsiteY22" fmla="*/ 301704 h 663747"/>
                  <a:gd name="connsiteX23" fmla="*/ 106969 w 662087"/>
                  <a:gd name="connsiteY23" fmla="*/ 364787 h 663747"/>
                  <a:gd name="connsiteX24" fmla="*/ 65827 w 662087"/>
                  <a:gd name="connsiteY24" fmla="*/ 543067 h 663747"/>
                  <a:gd name="connsiteX25" fmla="*/ 65827 w 662087"/>
                  <a:gd name="connsiteY25" fmla="*/ 630835 h 663747"/>
                  <a:gd name="connsiteX26" fmla="*/ 16458 w 662087"/>
                  <a:gd name="connsiteY26" fmla="*/ 630835 h 663747"/>
                  <a:gd name="connsiteX27" fmla="*/ 0 w 662087"/>
                  <a:gd name="connsiteY27" fmla="*/ 647291 h 663747"/>
                  <a:gd name="connsiteX28" fmla="*/ 16458 w 662087"/>
                  <a:gd name="connsiteY28" fmla="*/ 663748 h 663747"/>
                  <a:gd name="connsiteX29" fmla="*/ 315418 w 662087"/>
                  <a:gd name="connsiteY29" fmla="*/ 663748 h 663747"/>
                  <a:gd name="connsiteX30" fmla="*/ 331876 w 662087"/>
                  <a:gd name="connsiteY30" fmla="*/ 647291 h 663747"/>
                  <a:gd name="connsiteX31" fmla="*/ 312676 w 662087"/>
                  <a:gd name="connsiteY31" fmla="*/ 630835 h 663747"/>
                  <a:gd name="connsiteX32" fmla="*/ 312676 w 662087"/>
                  <a:gd name="connsiteY32" fmla="*/ 630835 h 663747"/>
                  <a:gd name="connsiteX33" fmla="*/ 285248 w 662087"/>
                  <a:gd name="connsiteY33" fmla="*/ 298961 h 663747"/>
                  <a:gd name="connsiteX34" fmla="*/ 257821 w 662087"/>
                  <a:gd name="connsiteY34" fmla="*/ 293475 h 663747"/>
                  <a:gd name="connsiteX35" fmla="*/ 268791 w 662087"/>
                  <a:gd name="connsiteY35" fmla="*/ 285247 h 663747"/>
                  <a:gd name="connsiteX36" fmla="*/ 290734 w 662087"/>
                  <a:gd name="connsiteY36" fmla="*/ 238620 h 663747"/>
                  <a:gd name="connsiteX37" fmla="*/ 290734 w 662087"/>
                  <a:gd name="connsiteY37" fmla="*/ 164566 h 663747"/>
                  <a:gd name="connsiteX38" fmla="*/ 364788 w 662087"/>
                  <a:gd name="connsiteY38" fmla="*/ 164566 h 663747"/>
                  <a:gd name="connsiteX39" fmla="*/ 364788 w 662087"/>
                  <a:gd name="connsiteY39" fmla="*/ 224906 h 663747"/>
                  <a:gd name="connsiteX40" fmla="*/ 290734 w 662087"/>
                  <a:gd name="connsiteY40" fmla="*/ 298961 h 663747"/>
                  <a:gd name="connsiteX41" fmla="*/ 285248 w 662087"/>
                  <a:gd name="connsiteY41" fmla="*/ 298961 h 663747"/>
                  <a:gd name="connsiteX42" fmla="*/ 200222 w 662087"/>
                  <a:gd name="connsiteY42" fmla="*/ 235877 h 663747"/>
                  <a:gd name="connsiteX43" fmla="*/ 200222 w 662087"/>
                  <a:gd name="connsiteY43" fmla="*/ 109710 h 663747"/>
                  <a:gd name="connsiteX44" fmla="*/ 235879 w 662087"/>
                  <a:gd name="connsiteY44" fmla="*/ 74054 h 663747"/>
                  <a:gd name="connsiteX45" fmla="*/ 282505 w 662087"/>
                  <a:gd name="connsiteY45" fmla="*/ 74054 h 663747"/>
                  <a:gd name="connsiteX46" fmla="*/ 345590 w 662087"/>
                  <a:gd name="connsiteY46" fmla="*/ 46626 h 663747"/>
                  <a:gd name="connsiteX47" fmla="*/ 394959 w 662087"/>
                  <a:gd name="connsiteY47" fmla="*/ 30170 h 663747"/>
                  <a:gd name="connsiteX48" fmla="*/ 444329 w 662087"/>
                  <a:gd name="connsiteY48" fmla="*/ 79540 h 663747"/>
                  <a:gd name="connsiteX49" fmla="*/ 394959 w 662087"/>
                  <a:gd name="connsiteY49" fmla="*/ 128909 h 663747"/>
                  <a:gd name="connsiteX50" fmla="*/ 277021 w 662087"/>
                  <a:gd name="connsiteY50" fmla="*/ 128909 h 663747"/>
                  <a:gd name="connsiteX51" fmla="*/ 260563 w 662087"/>
                  <a:gd name="connsiteY51" fmla="*/ 145366 h 663747"/>
                  <a:gd name="connsiteX52" fmla="*/ 260563 w 662087"/>
                  <a:gd name="connsiteY52" fmla="*/ 235877 h 663747"/>
                  <a:gd name="connsiteX53" fmla="*/ 224907 w 662087"/>
                  <a:gd name="connsiteY53" fmla="*/ 263305 h 663747"/>
                  <a:gd name="connsiteX54" fmla="*/ 200222 w 662087"/>
                  <a:gd name="connsiteY54" fmla="*/ 235877 h 663747"/>
                  <a:gd name="connsiteX55" fmla="*/ 200222 w 662087"/>
                  <a:gd name="connsiteY55" fmla="*/ 235877 h 66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62087" h="663747">
                    <a:moveTo>
                      <a:pt x="312676" y="630835"/>
                    </a:moveTo>
                    <a:lnTo>
                      <a:pt x="98741" y="630835"/>
                    </a:lnTo>
                    <a:lnTo>
                      <a:pt x="98741" y="543067"/>
                    </a:lnTo>
                    <a:cubicBezTo>
                      <a:pt x="98741" y="485468"/>
                      <a:pt x="112454" y="430613"/>
                      <a:pt x="137138" y="378501"/>
                    </a:cubicBezTo>
                    <a:cubicBezTo>
                      <a:pt x="150852" y="351073"/>
                      <a:pt x="178280" y="331874"/>
                      <a:pt x="211193" y="331874"/>
                    </a:cubicBezTo>
                    <a:lnTo>
                      <a:pt x="493698" y="331874"/>
                    </a:lnTo>
                    <a:cubicBezTo>
                      <a:pt x="551297" y="331874"/>
                      <a:pt x="608895" y="309932"/>
                      <a:pt x="655522" y="274276"/>
                    </a:cubicBezTo>
                    <a:cubicBezTo>
                      <a:pt x="663750" y="268790"/>
                      <a:pt x="663750" y="257819"/>
                      <a:pt x="658264" y="249591"/>
                    </a:cubicBezTo>
                    <a:cubicBezTo>
                      <a:pt x="652778" y="241363"/>
                      <a:pt x="641808" y="241363"/>
                      <a:pt x="633580" y="246849"/>
                    </a:cubicBezTo>
                    <a:cubicBezTo>
                      <a:pt x="595181" y="279761"/>
                      <a:pt x="545811" y="298961"/>
                      <a:pt x="493698" y="298961"/>
                    </a:cubicBezTo>
                    <a:lnTo>
                      <a:pt x="373017" y="298961"/>
                    </a:lnTo>
                    <a:cubicBezTo>
                      <a:pt x="392215" y="279761"/>
                      <a:pt x="403187" y="252334"/>
                      <a:pt x="403187" y="224906"/>
                    </a:cubicBezTo>
                    <a:lnTo>
                      <a:pt x="403187" y="164566"/>
                    </a:lnTo>
                    <a:cubicBezTo>
                      <a:pt x="447071" y="161823"/>
                      <a:pt x="479984" y="126166"/>
                      <a:pt x="479984" y="82283"/>
                    </a:cubicBezTo>
                    <a:cubicBezTo>
                      <a:pt x="479984" y="35656"/>
                      <a:pt x="441587" y="0"/>
                      <a:pt x="397701" y="0"/>
                    </a:cubicBezTo>
                    <a:cubicBezTo>
                      <a:pt x="370274" y="0"/>
                      <a:pt x="342846" y="5485"/>
                      <a:pt x="323646" y="27428"/>
                    </a:cubicBezTo>
                    <a:cubicBezTo>
                      <a:pt x="315418" y="38399"/>
                      <a:pt x="301704" y="43884"/>
                      <a:pt x="285248" y="43884"/>
                    </a:cubicBezTo>
                    <a:lnTo>
                      <a:pt x="238621" y="43884"/>
                    </a:lnTo>
                    <a:cubicBezTo>
                      <a:pt x="200222" y="43884"/>
                      <a:pt x="170052" y="74054"/>
                      <a:pt x="170052" y="112453"/>
                    </a:cubicBezTo>
                    <a:lnTo>
                      <a:pt x="170052" y="238620"/>
                    </a:lnTo>
                    <a:cubicBezTo>
                      <a:pt x="170052" y="252334"/>
                      <a:pt x="172794" y="266047"/>
                      <a:pt x="181024" y="277018"/>
                    </a:cubicBezTo>
                    <a:cubicBezTo>
                      <a:pt x="183766" y="282504"/>
                      <a:pt x="189252" y="287990"/>
                      <a:pt x="194737" y="290732"/>
                    </a:cubicBezTo>
                    <a:cubicBezTo>
                      <a:pt x="200222" y="293475"/>
                      <a:pt x="208451" y="296218"/>
                      <a:pt x="213936" y="301704"/>
                    </a:cubicBezTo>
                    <a:cubicBezTo>
                      <a:pt x="170052" y="301704"/>
                      <a:pt x="126168" y="326389"/>
                      <a:pt x="106969" y="364787"/>
                    </a:cubicBezTo>
                    <a:cubicBezTo>
                      <a:pt x="79541" y="419642"/>
                      <a:pt x="65827" y="482725"/>
                      <a:pt x="65827" y="543067"/>
                    </a:cubicBezTo>
                    <a:lnTo>
                      <a:pt x="65827" y="630835"/>
                    </a:lnTo>
                    <a:lnTo>
                      <a:pt x="16458" y="630835"/>
                    </a:lnTo>
                    <a:cubicBezTo>
                      <a:pt x="8228" y="630835"/>
                      <a:pt x="0" y="639063"/>
                      <a:pt x="0" y="647291"/>
                    </a:cubicBezTo>
                    <a:cubicBezTo>
                      <a:pt x="0" y="655520"/>
                      <a:pt x="8228" y="663748"/>
                      <a:pt x="16458" y="663748"/>
                    </a:cubicBezTo>
                    <a:lnTo>
                      <a:pt x="315418" y="663748"/>
                    </a:lnTo>
                    <a:cubicBezTo>
                      <a:pt x="323646" y="663748"/>
                      <a:pt x="331876" y="655520"/>
                      <a:pt x="331876" y="647291"/>
                    </a:cubicBezTo>
                    <a:cubicBezTo>
                      <a:pt x="331876" y="639063"/>
                      <a:pt x="320904" y="630835"/>
                      <a:pt x="312676" y="630835"/>
                    </a:cubicBezTo>
                    <a:lnTo>
                      <a:pt x="312676" y="630835"/>
                    </a:lnTo>
                    <a:close/>
                    <a:moveTo>
                      <a:pt x="285248" y="298961"/>
                    </a:moveTo>
                    <a:cubicBezTo>
                      <a:pt x="277021" y="298961"/>
                      <a:pt x="266049" y="296218"/>
                      <a:pt x="257821" y="293475"/>
                    </a:cubicBezTo>
                    <a:cubicBezTo>
                      <a:pt x="260563" y="290732"/>
                      <a:pt x="266049" y="287990"/>
                      <a:pt x="268791" y="285247"/>
                    </a:cubicBezTo>
                    <a:cubicBezTo>
                      <a:pt x="282505" y="274276"/>
                      <a:pt x="290734" y="257819"/>
                      <a:pt x="290734" y="238620"/>
                    </a:cubicBezTo>
                    <a:lnTo>
                      <a:pt x="290734" y="164566"/>
                    </a:lnTo>
                    <a:lnTo>
                      <a:pt x="364788" y="164566"/>
                    </a:lnTo>
                    <a:lnTo>
                      <a:pt x="364788" y="224906"/>
                    </a:lnTo>
                    <a:cubicBezTo>
                      <a:pt x="364788" y="266047"/>
                      <a:pt x="331876" y="298961"/>
                      <a:pt x="290734" y="298961"/>
                    </a:cubicBezTo>
                    <a:cubicBezTo>
                      <a:pt x="287991" y="298961"/>
                      <a:pt x="287991" y="298961"/>
                      <a:pt x="285248" y="298961"/>
                    </a:cubicBezTo>
                    <a:close/>
                    <a:moveTo>
                      <a:pt x="200222" y="235877"/>
                    </a:moveTo>
                    <a:lnTo>
                      <a:pt x="200222" y="109710"/>
                    </a:lnTo>
                    <a:cubicBezTo>
                      <a:pt x="200222" y="90511"/>
                      <a:pt x="216679" y="74054"/>
                      <a:pt x="235879" y="74054"/>
                    </a:cubicBezTo>
                    <a:lnTo>
                      <a:pt x="282505" y="74054"/>
                    </a:lnTo>
                    <a:cubicBezTo>
                      <a:pt x="307190" y="74054"/>
                      <a:pt x="329132" y="63083"/>
                      <a:pt x="345590" y="46626"/>
                    </a:cubicBezTo>
                    <a:cubicBezTo>
                      <a:pt x="359304" y="32913"/>
                      <a:pt x="375759" y="30170"/>
                      <a:pt x="394959" y="30170"/>
                    </a:cubicBezTo>
                    <a:cubicBezTo>
                      <a:pt x="422387" y="30170"/>
                      <a:pt x="444329" y="52112"/>
                      <a:pt x="444329" y="79540"/>
                    </a:cubicBezTo>
                    <a:cubicBezTo>
                      <a:pt x="444329" y="106968"/>
                      <a:pt x="422387" y="128909"/>
                      <a:pt x="394959" y="128909"/>
                    </a:cubicBezTo>
                    <a:lnTo>
                      <a:pt x="277021" y="128909"/>
                    </a:lnTo>
                    <a:cubicBezTo>
                      <a:pt x="268791" y="128909"/>
                      <a:pt x="260563" y="137138"/>
                      <a:pt x="260563" y="145366"/>
                    </a:cubicBezTo>
                    <a:lnTo>
                      <a:pt x="260563" y="235877"/>
                    </a:lnTo>
                    <a:cubicBezTo>
                      <a:pt x="260563" y="255077"/>
                      <a:pt x="244107" y="268790"/>
                      <a:pt x="224907" y="263305"/>
                    </a:cubicBezTo>
                    <a:cubicBezTo>
                      <a:pt x="208451" y="260562"/>
                      <a:pt x="200222" y="249591"/>
                      <a:pt x="200222" y="235877"/>
                    </a:cubicBezTo>
                    <a:lnTo>
                      <a:pt x="200222" y="23587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99">
                <a:extLst>
                  <a:ext uri="{FF2B5EF4-FFF2-40B4-BE49-F238E27FC236}">
                    <a16:creationId xmlns:a16="http://schemas.microsoft.com/office/drawing/2014/main" id="{0EC31EF4-7858-41D4-BF1F-02DA2267CBC7}"/>
                  </a:ext>
                </a:extLst>
              </p:cNvPr>
              <p:cNvSpPr/>
              <p:nvPr/>
            </p:nvSpPr>
            <p:spPr>
              <a:xfrm>
                <a:off x="5142762" y="5613916"/>
                <a:ext cx="123424" cy="93253"/>
              </a:xfrm>
              <a:custGeom>
                <a:avLst/>
                <a:gdLst>
                  <a:gd name="connsiteX0" fmla="*/ 16456 w 123424"/>
                  <a:gd name="connsiteY0" fmla="*/ 93254 h 93253"/>
                  <a:gd name="connsiteX1" fmla="*/ 106969 w 123424"/>
                  <a:gd name="connsiteY1" fmla="*/ 93254 h 93253"/>
                  <a:gd name="connsiteX2" fmla="*/ 123425 w 123424"/>
                  <a:gd name="connsiteY2" fmla="*/ 76797 h 93253"/>
                  <a:gd name="connsiteX3" fmla="*/ 123425 w 123424"/>
                  <a:gd name="connsiteY3" fmla="*/ 16457 h 93253"/>
                  <a:gd name="connsiteX4" fmla="*/ 106969 w 123424"/>
                  <a:gd name="connsiteY4" fmla="*/ 0 h 93253"/>
                  <a:gd name="connsiteX5" fmla="*/ 16456 w 123424"/>
                  <a:gd name="connsiteY5" fmla="*/ 0 h 93253"/>
                  <a:gd name="connsiteX6" fmla="*/ 0 w 123424"/>
                  <a:gd name="connsiteY6" fmla="*/ 16457 h 93253"/>
                  <a:gd name="connsiteX7" fmla="*/ 0 w 123424"/>
                  <a:gd name="connsiteY7" fmla="*/ 76797 h 93253"/>
                  <a:gd name="connsiteX8" fmla="*/ 16456 w 123424"/>
                  <a:gd name="connsiteY8" fmla="*/ 93254 h 93253"/>
                  <a:gd name="connsiteX9" fmla="*/ 32914 w 123424"/>
                  <a:gd name="connsiteY9" fmla="*/ 32913 h 93253"/>
                  <a:gd name="connsiteX10" fmla="*/ 90511 w 123424"/>
                  <a:gd name="connsiteY10" fmla="*/ 32913 h 93253"/>
                  <a:gd name="connsiteX11" fmla="*/ 90511 w 123424"/>
                  <a:gd name="connsiteY11" fmla="*/ 60341 h 93253"/>
                  <a:gd name="connsiteX12" fmla="*/ 32914 w 123424"/>
                  <a:gd name="connsiteY12" fmla="*/ 60341 h 93253"/>
                  <a:gd name="connsiteX13" fmla="*/ 32914 w 123424"/>
                  <a:gd name="connsiteY13" fmla="*/ 32913 h 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24" h="93253">
                    <a:moveTo>
                      <a:pt x="16456" y="93254"/>
                    </a:moveTo>
                    <a:lnTo>
                      <a:pt x="106969" y="93254"/>
                    </a:lnTo>
                    <a:cubicBezTo>
                      <a:pt x="115197" y="93254"/>
                      <a:pt x="123425" y="85026"/>
                      <a:pt x="123425" y="76797"/>
                    </a:cubicBezTo>
                    <a:lnTo>
                      <a:pt x="123425" y="16457"/>
                    </a:lnTo>
                    <a:cubicBezTo>
                      <a:pt x="123425" y="8228"/>
                      <a:pt x="115197" y="0"/>
                      <a:pt x="1069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lnTo>
                      <a:pt x="0" y="76797"/>
                    </a:lnTo>
                    <a:cubicBezTo>
                      <a:pt x="0" y="87769"/>
                      <a:pt x="5486" y="93254"/>
                      <a:pt x="16456" y="93254"/>
                    </a:cubicBezTo>
                    <a:close/>
                    <a:moveTo>
                      <a:pt x="32914" y="32913"/>
                    </a:moveTo>
                    <a:lnTo>
                      <a:pt x="90511" y="32913"/>
                    </a:lnTo>
                    <a:lnTo>
                      <a:pt x="90511" y="60341"/>
                    </a:lnTo>
                    <a:lnTo>
                      <a:pt x="32914" y="60341"/>
                    </a:lnTo>
                    <a:lnTo>
                      <a:pt x="32914" y="32913"/>
                    </a:lnTo>
                    <a:close/>
                  </a:path>
                </a:pathLst>
              </a:custGeom>
              <a:solidFill>
                <a:srgbClr val="FFC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00">
                <a:extLst>
                  <a:ext uri="{FF2B5EF4-FFF2-40B4-BE49-F238E27FC236}">
                    <a16:creationId xmlns:a16="http://schemas.microsoft.com/office/drawing/2014/main" id="{2F80AF6C-44AD-4EA1-B075-21AD21EA8BC7}"/>
                  </a:ext>
                </a:extLst>
              </p:cNvPr>
              <p:cNvSpPr/>
              <p:nvPr/>
            </p:nvSpPr>
            <p:spPr>
              <a:xfrm>
                <a:off x="5142762" y="5740083"/>
                <a:ext cx="123424" cy="93253"/>
              </a:xfrm>
              <a:custGeom>
                <a:avLst/>
                <a:gdLst>
                  <a:gd name="connsiteX0" fmla="*/ 0 w 123424"/>
                  <a:gd name="connsiteY0" fmla="*/ 76797 h 93253"/>
                  <a:gd name="connsiteX1" fmla="*/ 16456 w 123424"/>
                  <a:gd name="connsiteY1" fmla="*/ 93254 h 93253"/>
                  <a:gd name="connsiteX2" fmla="*/ 106969 w 123424"/>
                  <a:gd name="connsiteY2" fmla="*/ 93254 h 93253"/>
                  <a:gd name="connsiteX3" fmla="*/ 123425 w 123424"/>
                  <a:gd name="connsiteY3" fmla="*/ 76797 h 93253"/>
                  <a:gd name="connsiteX4" fmla="*/ 123425 w 123424"/>
                  <a:gd name="connsiteY4" fmla="*/ 16457 h 93253"/>
                  <a:gd name="connsiteX5" fmla="*/ 106969 w 123424"/>
                  <a:gd name="connsiteY5" fmla="*/ 0 h 93253"/>
                  <a:gd name="connsiteX6" fmla="*/ 16456 w 123424"/>
                  <a:gd name="connsiteY6" fmla="*/ 0 h 93253"/>
                  <a:gd name="connsiteX7" fmla="*/ 0 w 123424"/>
                  <a:gd name="connsiteY7" fmla="*/ 16457 h 93253"/>
                  <a:gd name="connsiteX8" fmla="*/ 0 w 123424"/>
                  <a:gd name="connsiteY8" fmla="*/ 76797 h 93253"/>
                  <a:gd name="connsiteX9" fmla="*/ 32914 w 123424"/>
                  <a:gd name="connsiteY9" fmla="*/ 30171 h 93253"/>
                  <a:gd name="connsiteX10" fmla="*/ 90511 w 123424"/>
                  <a:gd name="connsiteY10" fmla="*/ 30171 h 93253"/>
                  <a:gd name="connsiteX11" fmla="*/ 90511 w 123424"/>
                  <a:gd name="connsiteY11" fmla="*/ 57598 h 93253"/>
                  <a:gd name="connsiteX12" fmla="*/ 32914 w 123424"/>
                  <a:gd name="connsiteY12" fmla="*/ 57598 h 93253"/>
                  <a:gd name="connsiteX13" fmla="*/ 32914 w 123424"/>
                  <a:gd name="connsiteY13" fmla="*/ 30171 h 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24" h="93253">
                    <a:moveTo>
                      <a:pt x="0" y="76797"/>
                    </a:moveTo>
                    <a:cubicBezTo>
                      <a:pt x="0" y="85026"/>
                      <a:pt x="8228" y="93254"/>
                      <a:pt x="16456" y="93254"/>
                    </a:cubicBezTo>
                    <a:lnTo>
                      <a:pt x="106969" y="93254"/>
                    </a:lnTo>
                    <a:cubicBezTo>
                      <a:pt x="115197" y="93254"/>
                      <a:pt x="123425" y="85026"/>
                      <a:pt x="123425" y="76797"/>
                    </a:cubicBezTo>
                    <a:lnTo>
                      <a:pt x="123425" y="16457"/>
                    </a:lnTo>
                    <a:cubicBezTo>
                      <a:pt x="123425" y="8228"/>
                      <a:pt x="115197" y="0"/>
                      <a:pt x="1069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lnTo>
                      <a:pt x="0" y="76797"/>
                    </a:lnTo>
                    <a:close/>
                    <a:moveTo>
                      <a:pt x="32914" y="30171"/>
                    </a:moveTo>
                    <a:lnTo>
                      <a:pt x="90511" y="30171"/>
                    </a:lnTo>
                    <a:lnTo>
                      <a:pt x="90511" y="57598"/>
                    </a:lnTo>
                    <a:lnTo>
                      <a:pt x="32914" y="57598"/>
                    </a:lnTo>
                    <a:lnTo>
                      <a:pt x="32914" y="30171"/>
                    </a:lnTo>
                    <a:close/>
                  </a:path>
                </a:pathLst>
              </a:custGeom>
              <a:solidFill>
                <a:srgbClr val="FFC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101">
                <a:extLst>
                  <a:ext uri="{FF2B5EF4-FFF2-40B4-BE49-F238E27FC236}">
                    <a16:creationId xmlns:a16="http://schemas.microsoft.com/office/drawing/2014/main" id="{0F20412E-EF6F-4206-BDB1-D4642AC14921}"/>
                  </a:ext>
                </a:extLst>
              </p:cNvPr>
              <p:cNvSpPr/>
              <p:nvPr/>
            </p:nvSpPr>
            <p:spPr>
              <a:xfrm>
                <a:off x="5296356" y="5644086"/>
                <a:ext cx="329132" cy="32912"/>
              </a:xfrm>
              <a:custGeom>
                <a:avLst/>
                <a:gdLst>
                  <a:gd name="connsiteX0" fmla="*/ 16458 w 329132"/>
                  <a:gd name="connsiteY0" fmla="*/ 32913 h 32912"/>
                  <a:gd name="connsiteX1" fmla="*/ 312676 w 329132"/>
                  <a:gd name="connsiteY1" fmla="*/ 32913 h 32912"/>
                  <a:gd name="connsiteX2" fmla="*/ 329132 w 329132"/>
                  <a:gd name="connsiteY2" fmla="*/ 16457 h 32912"/>
                  <a:gd name="connsiteX3" fmla="*/ 312676 w 329132"/>
                  <a:gd name="connsiteY3" fmla="*/ 0 h 32912"/>
                  <a:gd name="connsiteX4" fmla="*/ 16458 w 329132"/>
                  <a:gd name="connsiteY4" fmla="*/ 0 h 32912"/>
                  <a:gd name="connsiteX5" fmla="*/ 0 w 329132"/>
                  <a:gd name="connsiteY5" fmla="*/ 16457 h 32912"/>
                  <a:gd name="connsiteX6" fmla="*/ 16458 w 329132"/>
                  <a:gd name="connsiteY6" fmla="*/ 32913 h 3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32" h="32912">
                    <a:moveTo>
                      <a:pt x="16458" y="32913"/>
                    </a:moveTo>
                    <a:lnTo>
                      <a:pt x="312676" y="32913"/>
                    </a:lnTo>
                    <a:cubicBezTo>
                      <a:pt x="320904" y="32913"/>
                      <a:pt x="329132" y="24685"/>
                      <a:pt x="329132" y="16457"/>
                    </a:cubicBezTo>
                    <a:cubicBezTo>
                      <a:pt x="329132" y="8228"/>
                      <a:pt x="320904" y="0"/>
                      <a:pt x="312676" y="0"/>
                    </a:cubicBezTo>
                    <a:lnTo>
                      <a:pt x="16458" y="0"/>
                    </a:lnTo>
                    <a:cubicBezTo>
                      <a:pt x="8230" y="0"/>
                      <a:pt x="0" y="8228"/>
                      <a:pt x="0" y="16457"/>
                    </a:cubicBezTo>
                    <a:cubicBezTo>
                      <a:pt x="0" y="24685"/>
                      <a:pt x="8230" y="32913"/>
                      <a:pt x="16458" y="329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Graphic 14" descr="Puzzle outline">
            <a:extLst>
              <a:ext uri="{FF2B5EF4-FFF2-40B4-BE49-F238E27FC236}">
                <a16:creationId xmlns:a16="http://schemas.microsoft.com/office/drawing/2014/main" id="{01281CA2-DFED-4C10-BB53-EF09FC42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586330">
            <a:off x="902849" y="3769099"/>
            <a:ext cx="2184213" cy="21998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36771D-B089-483F-BC86-CF225B136338}"/>
              </a:ext>
            </a:extLst>
          </p:cNvPr>
          <p:cNvSpPr txBox="1"/>
          <p:nvPr/>
        </p:nvSpPr>
        <p:spPr>
          <a:xfrm rot="21386476">
            <a:off x="824561" y="4664187"/>
            <a:ext cx="2338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1D372F"/>
                </a:solidFill>
                <a:latin typeface="proxima-nova"/>
              </a:rPr>
              <a:t>Entdeckung</a:t>
            </a:r>
            <a:r>
              <a:rPr lang="en-US" b="1" dirty="0">
                <a:solidFill>
                  <a:srgbClr val="1D372F"/>
                </a:solidFill>
                <a:latin typeface="proxima-nova"/>
              </a:rPr>
              <a:t> der </a:t>
            </a:r>
            <a:r>
              <a:rPr lang="en-US" b="1" dirty="0" err="1">
                <a:solidFill>
                  <a:srgbClr val="1D372F"/>
                </a:solidFill>
                <a:latin typeface="proxima-nova"/>
              </a:rPr>
              <a:t>Marke</a:t>
            </a:r>
            <a:endParaRPr lang="en-US" b="1" dirty="0">
              <a:solidFill>
                <a:srgbClr val="1D372F"/>
              </a:solidFill>
              <a:latin typeface="proxima-nova"/>
            </a:endParaRPr>
          </a:p>
          <a:p>
            <a:endParaRPr lang="en-IE" b="1" dirty="0">
              <a:solidFill>
                <a:srgbClr val="1D372F"/>
              </a:solidFill>
            </a:endParaRPr>
          </a:p>
        </p:txBody>
      </p:sp>
      <p:pic>
        <p:nvPicPr>
          <p:cNvPr id="17" name="Graphic 16" descr="Puzzle outline">
            <a:extLst>
              <a:ext uri="{FF2B5EF4-FFF2-40B4-BE49-F238E27FC236}">
                <a16:creationId xmlns:a16="http://schemas.microsoft.com/office/drawing/2014/main" id="{70DA3E96-B3C4-4D08-9F44-31BB605CC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91236">
            <a:off x="2907859" y="3800662"/>
            <a:ext cx="1976053" cy="1980728"/>
          </a:xfrm>
          <a:prstGeom prst="rect">
            <a:avLst/>
          </a:prstGeom>
        </p:spPr>
      </p:pic>
      <p:pic>
        <p:nvPicPr>
          <p:cNvPr id="18" name="Graphic 17" descr="Puzzle outline">
            <a:extLst>
              <a:ext uri="{FF2B5EF4-FFF2-40B4-BE49-F238E27FC236}">
                <a16:creationId xmlns:a16="http://schemas.microsoft.com/office/drawing/2014/main" id="{FE672FE9-6463-4693-BFB9-D89794D2A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57016">
            <a:off x="4864796" y="3700949"/>
            <a:ext cx="2229822" cy="2229822"/>
          </a:xfrm>
          <a:prstGeom prst="rect">
            <a:avLst/>
          </a:prstGeom>
        </p:spPr>
      </p:pic>
      <p:pic>
        <p:nvPicPr>
          <p:cNvPr id="19" name="Graphic 18" descr="Puzzle outline">
            <a:extLst>
              <a:ext uri="{FF2B5EF4-FFF2-40B4-BE49-F238E27FC236}">
                <a16:creationId xmlns:a16="http://schemas.microsoft.com/office/drawing/2014/main" id="{4EAE22E4-BCF4-4669-A84A-DA3ECEC7E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43964">
            <a:off x="6993983" y="3653018"/>
            <a:ext cx="2041707" cy="2105614"/>
          </a:xfrm>
          <a:prstGeom prst="rect">
            <a:avLst/>
          </a:prstGeom>
        </p:spPr>
      </p:pic>
      <p:pic>
        <p:nvPicPr>
          <p:cNvPr id="20" name="Graphic 19" descr="Puzzle outline">
            <a:extLst>
              <a:ext uri="{FF2B5EF4-FFF2-40B4-BE49-F238E27FC236}">
                <a16:creationId xmlns:a16="http://schemas.microsoft.com/office/drawing/2014/main" id="{CFA4600E-B626-45A7-9BF6-3B9DA664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6070">
            <a:off x="9115506" y="3696046"/>
            <a:ext cx="2158369" cy="2142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AAFEF5-DC6E-4451-97F7-4461DE287A53}"/>
              </a:ext>
            </a:extLst>
          </p:cNvPr>
          <p:cNvSpPr txBox="1"/>
          <p:nvPr/>
        </p:nvSpPr>
        <p:spPr>
          <a:xfrm>
            <a:off x="9154407" y="4499694"/>
            <a:ext cx="244144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 err="1">
                <a:solidFill>
                  <a:srgbClr val="1D372F"/>
                </a:solidFill>
                <a:latin typeface="proxima-nova"/>
              </a:rPr>
              <a:t>Nachricht</a:t>
            </a:r>
            <a:r>
              <a:rPr lang="en-US" b="1" dirty="0">
                <a:solidFill>
                  <a:srgbClr val="1D372F"/>
                </a:solidFill>
                <a:latin typeface="proxima-nova"/>
              </a:rPr>
              <a:t> &amp; </a:t>
            </a:r>
            <a:r>
              <a:rPr lang="en-US" b="1" dirty="0" err="1">
                <a:solidFill>
                  <a:srgbClr val="1D372F"/>
                </a:solidFill>
                <a:latin typeface="proxima-nova"/>
              </a:rPr>
              <a:t>Geschichte</a:t>
            </a:r>
            <a:endParaRPr lang="en-US" b="1" dirty="0">
              <a:solidFill>
                <a:srgbClr val="1D372F"/>
              </a:solidFill>
              <a:latin typeface="proxima-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A3662A-F02A-4441-B12E-CE1D88FDF941}"/>
              </a:ext>
            </a:extLst>
          </p:cNvPr>
          <p:cNvSpPr txBox="1"/>
          <p:nvPr/>
        </p:nvSpPr>
        <p:spPr>
          <a:xfrm flipH="1">
            <a:off x="7628220" y="4259023"/>
            <a:ext cx="1020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D372F"/>
                </a:solidFill>
                <a:latin typeface="proxima-nova"/>
              </a:rPr>
              <a:t>Marke</a:t>
            </a:r>
            <a:endParaRPr lang="en-US" b="1" dirty="0">
              <a:solidFill>
                <a:srgbClr val="1D372F"/>
              </a:solidFill>
              <a:latin typeface="proxima-nov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03A532-54C3-4FBB-BC82-A6B9242D35DE}"/>
              </a:ext>
            </a:extLst>
          </p:cNvPr>
          <p:cNvSpPr txBox="1"/>
          <p:nvPr/>
        </p:nvSpPr>
        <p:spPr>
          <a:xfrm>
            <a:off x="7692039" y="4870242"/>
            <a:ext cx="1020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D372F"/>
                </a:solidFill>
                <a:latin typeface="proxima-nova"/>
              </a:rPr>
              <a:t>Stimme</a:t>
            </a:r>
            <a:endParaRPr lang="en-US" b="1" i="0" dirty="0">
              <a:solidFill>
                <a:srgbClr val="1D372F"/>
              </a:solidFill>
              <a:effectLst/>
              <a:latin typeface="proxima-nov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9005F-BF04-479E-A65B-A6E7C560F8A5}"/>
              </a:ext>
            </a:extLst>
          </p:cNvPr>
          <p:cNvSpPr txBox="1"/>
          <p:nvPr/>
        </p:nvSpPr>
        <p:spPr>
          <a:xfrm>
            <a:off x="5268218" y="4440596"/>
            <a:ext cx="1600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1D372F"/>
                </a:solidFill>
                <a:latin typeface="proxima-nova"/>
              </a:rPr>
              <a:t>Zielpublikum</a:t>
            </a:r>
            <a:endParaRPr lang="en-US" b="1" dirty="0">
              <a:solidFill>
                <a:srgbClr val="1D372F"/>
              </a:solidFill>
              <a:latin typeface="proxima-nov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755FA1-2455-4BE1-9197-E00F64268D13}"/>
              </a:ext>
            </a:extLst>
          </p:cNvPr>
          <p:cNvSpPr txBox="1"/>
          <p:nvPr/>
        </p:nvSpPr>
        <p:spPr>
          <a:xfrm>
            <a:off x="3285055" y="4308907"/>
            <a:ext cx="1600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D372F"/>
                </a:solidFill>
              </a:rPr>
              <a:t>Mitbewerber</a:t>
            </a:r>
            <a:endParaRPr lang="en-US" b="1" dirty="0">
              <a:solidFill>
                <a:srgbClr val="1D372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B026A-09B1-4423-9CB1-7FA47F398B63}"/>
              </a:ext>
            </a:extLst>
          </p:cNvPr>
          <p:cNvSpPr txBox="1"/>
          <p:nvPr/>
        </p:nvSpPr>
        <p:spPr>
          <a:xfrm>
            <a:off x="3473490" y="4906947"/>
            <a:ext cx="1188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D372F"/>
                </a:solidFill>
              </a:rPr>
              <a:t>Forschung</a:t>
            </a:r>
            <a:endParaRPr lang="en-US" b="1" dirty="0">
              <a:solidFill>
                <a:srgbClr val="1D372F"/>
              </a:solidFill>
            </a:endParaRPr>
          </a:p>
          <a:p>
            <a:endParaRPr lang="en-US" sz="1800" b="1" i="0" dirty="0">
              <a:solidFill>
                <a:srgbClr val="1D372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3101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712E1-AB34-4715-A53A-C71E337B96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594131"/>
            <a:ext cx="10808102" cy="4030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202527"/>
                </a:solidFill>
              </a:rPr>
              <a:t>Die </a:t>
            </a:r>
            <a:r>
              <a:rPr lang="en-US" b="1" dirty="0" err="1">
                <a:solidFill>
                  <a:srgbClr val="202527"/>
                </a:solidFill>
              </a:rPr>
              <a:t>Markenidentität</a:t>
            </a:r>
            <a:r>
              <a:rPr lang="en-US" b="1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ist</a:t>
            </a:r>
            <a:r>
              <a:rPr lang="en-US" dirty="0">
                <a:solidFill>
                  <a:srgbClr val="202527"/>
                </a:solidFill>
              </a:rPr>
              <a:t> die Art und Weise, </a:t>
            </a:r>
            <a:r>
              <a:rPr lang="en-US" dirty="0" err="1">
                <a:solidFill>
                  <a:srgbClr val="202527"/>
                </a:solidFill>
              </a:rPr>
              <a:t>wie</a:t>
            </a:r>
            <a:r>
              <a:rPr lang="en-US" dirty="0">
                <a:solidFill>
                  <a:srgbClr val="202527"/>
                </a:solidFill>
              </a:rPr>
              <a:t> Sie dies der </a:t>
            </a:r>
            <a:r>
              <a:rPr lang="en-US" dirty="0" err="1">
                <a:solidFill>
                  <a:srgbClr val="202527"/>
                </a:solidFill>
              </a:rPr>
              <a:t>Öffentlichkeit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mit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Bildern</a:t>
            </a:r>
            <a:r>
              <a:rPr lang="en-US" dirty="0">
                <a:solidFill>
                  <a:srgbClr val="202527"/>
                </a:solidFill>
              </a:rPr>
              <a:t>, </a:t>
            </a:r>
            <a:r>
              <a:rPr lang="en-US" dirty="0" err="1">
                <a:solidFill>
                  <a:srgbClr val="202527"/>
                </a:solidFill>
              </a:rPr>
              <a:t>Botschaften</a:t>
            </a:r>
            <a:r>
              <a:rPr lang="en-US" dirty="0">
                <a:solidFill>
                  <a:srgbClr val="202527"/>
                </a:solidFill>
              </a:rPr>
              <a:t> und </a:t>
            </a:r>
            <a:r>
              <a:rPr lang="en-US" dirty="0" err="1">
                <a:solidFill>
                  <a:srgbClr val="202527"/>
                </a:solidFill>
              </a:rPr>
              <a:t>Erfahrungen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vermitteln</a:t>
            </a:r>
            <a:r>
              <a:rPr lang="en-US" dirty="0">
                <a:solidFill>
                  <a:srgbClr val="202527"/>
                </a:solidFill>
              </a:rPr>
              <a:t>. </a:t>
            </a:r>
            <a:r>
              <a:rPr lang="en-US" dirty="0" err="1">
                <a:solidFill>
                  <a:srgbClr val="202527"/>
                </a:solidFill>
              </a:rPr>
              <a:t>Ihre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Markenstrategie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beeinflusst</a:t>
            </a:r>
            <a:r>
              <a:rPr lang="en-US" dirty="0">
                <a:solidFill>
                  <a:srgbClr val="202527"/>
                </a:solidFill>
              </a:rPr>
              <a:t> die Art und Weise, </a:t>
            </a:r>
            <a:r>
              <a:rPr lang="en-US" dirty="0" err="1">
                <a:solidFill>
                  <a:srgbClr val="202527"/>
                </a:solidFill>
              </a:rPr>
              <a:t>wie</a:t>
            </a:r>
            <a:r>
              <a:rPr lang="en-US" dirty="0">
                <a:solidFill>
                  <a:srgbClr val="202527"/>
                </a:solidFill>
              </a:rPr>
              <a:t> Sie </a:t>
            </a:r>
            <a:r>
              <a:rPr lang="en-US" dirty="0" err="1">
                <a:solidFill>
                  <a:srgbClr val="202527"/>
                </a:solidFill>
              </a:rPr>
              <a:t>Ihre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Identität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präsentieren</a:t>
            </a:r>
            <a:r>
              <a:rPr lang="en-US" dirty="0">
                <a:solidFill>
                  <a:srgbClr val="202527"/>
                </a:solidFill>
              </a:rPr>
              <a:t> und </a:t>
            </a:r>
            <a:r>
              <a:rPr lang="en-US" dirty="0" err="1">
                <a:solidFill>
                  <a:srgbClr val="202527"/>
                </a:solidFill>
              </a:rPr>
              <a:t>sie</a:t>
            </a:r>
            <a:r>
              <a:rPr lang="en-US" dirty="0">
                <a:solidFill>
                  <a:srgbClr val="202527"/>
                </a:solidFill>
              </a:rPr>
              <a:t> auf </a:t>
            </a:r>
            <a:r>
              <a:rPr lang="en-US" dirty="0" err="1">
                <a:solidFill>
                  <a:srgbClr val="202527"/>
                </a:solidFill>
              </a:rPr>
              <a:t>Ihren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Zweck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abstimmen</a:t>
            </a:r>
            <a:r>
              <a:rPr lang="en-US" dirty="0">
                <a:solidFill>
                  <a:srgbClr val="202527"/>
                </a:solidFill>
              </a:rPr>
              <a:t>, um die </a:t>
            </a:r>
            <a:r>
              <a:rPr lang="en-US" dirty="0" err="1">
                <a:solidFill>
                  <a:srgbClr val="202527"/>
                </a:solidFill>
              </a:rPr>
              <a:t>größtmögliche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Wirkung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zu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erzielen</a:t>
            </a:r>
            <a:r>
              <a:rPr lang="en-US" dirty="0">
                <a:solidFill>
                  <a:srgbClr val="202527"/>
                </a:solidFill>
              </a:rPr>
              <a:t>.</a:t>
            </a:r>
          </a:p>
          <a:p>
            <a:r>
              <a:rPr lang="en-US" dirty="0">
                <a:solidFill>
                  <a:srgbClr val="202527"/>
                </a:solidFill>
              </a:rPr>
              <a:t>Die </a:t>
            </a:r>
            <a:r>
              <a:rPr lang="en-US" dirty="0" err="1">
                <a:solidFill>
                  <a:srgbClr val="202527"/>
                </a:solidFill>
              </a:rPr>
              <a:t>Elemente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Ihrer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Markenidentität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sollten</a:t>
            </a:r>
            <a:r>
              <a:rPr lang="en-US" dirty="0">
                <a:solidFill>
                  <a:srgbClr val="202527"/>
                </a:solidFill>
              </a:rPr>
              <a:t> auf </a:t>
            </a:r>
            <a:r>
              <a:rPr lang="en-US" dirty="0" err="1">
                <a:solidFill>
                  <a:srgbClr val="202527"/>
                </a:solidFill>
              </a:rPr>
              <a:t>allen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Kanälen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einheitlich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angewendet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werden</a:t>
            </a:r>
            <a:r>
              <a:rPr lang="en-US" dirty="0">
                <a:solidFill>
                  <a:srgbClr val="202527"/>
                </a:solidFill>
              </a:rPr>
              <a:t>. Auf </a:t>
            </a:r>
            <a:r>
              <a:rPr lang="en-US" dirty="0" err="1">
                <a:solidFill>
                  <a:srgbClr val="202527"/>
                </a:solidFill>
              </a:rPr>
              <a:t>diese</a:t>
            </a:r>
            <a:r>
              <a:rPr lang="en-US" dirty="0">
                <a:solidFill>
                  <a:srgbClr val="202527"/>
                </a:solidFill>
              </a:rPr>
              <a:t> Weise </a:t>
            </a:r>
            <a:r>
              <a:rPr lang="en-US" dirty="0" err="1">
                <a:solidFill>
                  <a:srgbClr val="202527"/>
                </a:solidFill>
              </a:rPr>
              <a:t>wird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Ihr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Unternehmen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erkennbar</a:t>
            </a:r>
            <a:r>
              <a:rPr lang="en-US" dirty="0">
                <a:solidFill>
                  <a:srgbClr val="202527"/>
                </a:solidFill>
              </a:rPr>
              <a:t>. Sie </a:t>
            </a:r>
            <a:r>
              <a:rPr lang="en-US" dirty="0" err="1">
                <a:solidFill>
                  <a:srgbClr val="202527"/>
                </a:solidFill>
              </a:rPr>
              <a:t>umfasst</a:t>
            </a:r>
            <a:r>
              <a:rPr lang="en-US" dirty="0">
                <a:solidFill>
                  <a:srgbClr val="202527"/>
                </a:solidFill>
              </a:rPr>
              <a:t> </a:t>
            </a:r>
            <a:r>
              <a:rPr lang="en-US" dirty="0" err="1">
                <a:solidFill>
                  <a:srgbClr val="202527"/>
                </a:solidFill>
              </a:rPr>
              <a:t>Ihre</a:t>
            </a:r>
            <a:r>
              <a:rPr lang="en-US" dirty="0">
                <a:solidFill>
                  <a:srgbClr val="202527"/>
                </a:solidFill>
              </a:rPr>
              <a:t>: </a:t>
            </a:r>
            <a:r>
              <a:rPr lang="en-US" i="0" dirty="0">
                <a:solidFill>
                  <a:srgbClr val="202527"/>
                </a:solidFill>
                <a:effectLst/>
              </a:rPr>
              <a:t>	</a:t>
            </a:r>
            <a:endParaRPr lang="en-US" i="0" dirty="0">
              <a:solidFill>
                <a:srgbClr val="202527"/>
              </a:solidFill>
              <a:effectLst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00AC-92C9-409A-88E3-B99EA38C5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Markenidentität</a:t>
            </a:r>
            <a:r>
              <a:rPr lang="en-US" dirty="0"/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B9D8C5-AEC7-469E-9068-5B30477E717B}"/>
              </a:ext>
            </a:extLst>
          </p:cNvPr>
          <p:cNvSpPr/>
          <p:nvPr/>
        </p:nvSpPr>
        <p:spPr>
          <a:xfrm>
            <a:off x="1089061" y="3768261"/>
            <a:ext cx="1658867" cy="7120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 err="1">
                <a:solidFill>
                  <a:srgbClr val="202527"/>
                </a:solidFill>
                <a:latin typeface="proxima-nova"/>
              </a:rPr>
              <a:t>Druck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oder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Verpackung</a:t>
            </a:r>
            <a:endParaRPr lang="en-US" b="1" dirty="0">
              <a:solidFill>
                <a:srgbClr val="202527"/>
              </a:solidFill>
              <a:latin typeface="proxima-nova"/>
            </a:endParaRPr>
          </a:p>
          <a:p>
            <a:pPr algn="ctr"/>
            <a:endParaRPr lang="en-IE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17D5A8-7FA9-4051-9A91-72192E53EBDA}"/>
              </a:ext>
            </a:extLst>
          </p:cNvPr>
          <p:cNvSpPr/>
          <p:nvPr/>
        </p:nvSpPr>
        <p:spPr>
          <a:xfrm>
            <a:off x="3484970" y="4058596"/>
            <a:ext cx="1658867" cy="7120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 err="1">
                <a:solidFill>
                  <a:srgbClr val="202527"/>
                </a:solidFill>
                <a:latin typeface="proxima-nova"/>
              </a:rPr>
              <a:t>Werbung</a:t>
            </a:r>
            <a:endParaRPr lang="en-US" b="1" dirty="0">
              <a:solidFill>
                <a:srgbClr val="202527"/>
              </a:solidFill>
              <a:latin typeface="proxima-nova"/>
            </a:endParaRPr>
          </a:p>
          <a:p>
            <a:pPr algn="ctr"/>
            <a:endParaRPr lang="en-IE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B5BA65-2AE5-4196-B060-E32B7A153B4D}"/>
              </a:ext>
            </a:extLst>
          </p:cNvPr>
          <p:cNvSpPr/>
          <p:nvPr/>
        </p:nvSpPr>
        <p:spPr>
          <a:xfrm>
            <a:off x="2055832" y="4902124"/>
            <a:ext cx="1658867" cy="7120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 err="1">
                <a:solidFill>
                  <a:srgbClr val="202527"/>
                </a:solidFill>
                <a:latin typeface="proxima-nova"/>
              </a:rPr>
              <a:t>Inhalt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und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Nachrichtenübermittlung</a:t>
            </a:r>
            <a:endParaRPr lang="en-US" b="1" dirty="0">
              <a:solidFill>
                <a:srgbClr val="202527"/>
              </a:solidFill>
              <a:latin typeface="proxima-nova"/>
            </a:endParaRPr>
          </a:p>
          <a:p>
            <a:pPr algn="ctr"/>
            <a:endParaRPr lang="en-IE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7BCAC6-6B26-4650-93C0-6E4C191542FF}"/>
              </a:ext>
            </a:extLst>
          </p:cNvPr>
          <p:cNvSpPr/>
          <p:nvPr/>
        </p:nvSpPr>
        <p:spPr>
          <a:xfrm>
            <a:off x="9221076" y="3702546"/>
            <a:ext cx="1658867" cy="7120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>
                <a:solidFill>
                  <a:srgbClr val="202527"/>
                </a:solidFill>
                <a:latin typeface="proxima-nova"/>
              </a:rPr>
              <a:t>Muster und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Piktogramme</a:t>
            </a:r>
            <a:endParaRPr lang="en-US" b="1" dirty="0">
              <a:solidFill>
                <a:srgbClr val="202527"/>
              </a:solidFill>
              <a:latin typeface="proxima-nova"/>
            </a:endParaRPr>
          </a:p>
          <a:p>
            <a:pPr algn="ctr"/>
            <a:endParaRPr lang="en-IE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68B12AC-8837-4FB2-B097-DAC4BF4B43E1}"/>
              </a:ext>
            </a:extLst>
          </p:cNvPr>
          <p:cNvSpPr/>
          <p:nvPr/>
        </p:nvSpPr>
        <p:spPr>
          <a:xfrm>
            <a:off x="7279780" y="4480360"/>
            <a:ext cx="1658867" cy="7120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>
                <a:solidFill>
                  <a:srgbClr val="202527"/>
                </a:solidFill>
                <a:latin typeface="proxima-nova"/>
              </a:rPr>
              <a:t>Website-Design</a:t>
            </a:r>
          </a:p>
          <a:p>
            <a:pPr algn="ctr"/>
            <a:endParaRPr lang="en-IE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FC0A62-D227-4509-B5EC-88F299B3C08C}"/>
              </a:ext>
            </a:extLst>
          </p:cNvPr>
          <p:cNvSpPr/>
          <p:nvPr/>
        </p:nvSpPr>
        <p:spPr>
          <a:xfrm>
            <a:off x="5266566" y="5015413"/>
            <a:ext cx="1658867" cy="7120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 err="1">
                <a:solidFill>
                  <a:srgbClr val="202527"/>
                </a:solidFill>
                <a:latin typeface="proxima-nova"/>
              </a:rPr>
              <a:t>Farben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und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Schriftarten</a:t>
            </a:r>
            <a:endParaRPr lang="en-US" b="1" dirty="0">
              <a:solidFill>
                <a:srgbClr val="202527"/>
              </a:solidFill>
              <a:latin typeface="proxima-nova"/>
            </a:endParaRPr>
          </a:p>
          <a:p>
            <a:pPr algn="ctr"/>
            <a:endParaRPr lang="en-IE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782D9F-A985-4FE3-A1EF-881E76FB4838}"/>
              </a:ext>
            </a:extLst>
          </p:cNvPr>
          <p:cNvSpPr/>
          <p:nvPr/>
        </p:nvSpPr>
        <p:spPr>
          <a:xfrm>
            <a:off x="5476958" y="3702546"/>
            <a:ext cx="1658867" cy="7120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Logo</a:t>
            </a:r>
            <a:endParaRPr lang="en-IE" b="1" dirty="0">
              <a:solidFill>
                <a:srgbClr val="000000"/>
              </a:solidFill>
            </a:endParaRPr>
          </a:p>
        </p:txBody>
      </p:sp>
      <p:pic>
        <p:nvPicPr>
          <p:cNvPr id="16" name="Graphic 15" descr="Employee badge outline">
            <a:extLst>
              <a:ext uri="{FF2B5EF4-FFF2-40B4-BE49-F238E27FC236}">
                <a16:creationId xmlns:a16="http://schemas.microsoft.com/office/drawing/2014/main" id="{33D108EC-2274-4E51-8971-7B5239D92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4751" y="495262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32D461-911C-4231-9138-EDB30FCC08FA}"/>
              </a:ext>
            </a:extLst>
          </p:cNvPr>
          <p:cNvSpPr/>
          <p:nvPr/>
        </p:nvSpPr>
        <p:spPr>
          <a:xfrm>
            <a:off x="10390174" y="812905"/>
            <a:ext cx="210393" cy="610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9750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E4792-AA27-412B-95CE-AB65E17D8B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720" y="1459363"/>
            <a:ext cx="11626280" cy="11041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und Branding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unserem</a:t>
            </a:r>
            <a:r>
              <a:rPr lang="en-US" dirty="0"/>
              <a:t> </a:t>
            </a:r>
            <a:r>
              <a:rPr lang="en-US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Practice guide</a:t>
            </a:r>
            <a:r>
              <a:rPr lang="en-US" dirty="0">
                <a:solidFill>
                  <a:srgbClr val="1188A3"/>
                </a:solidFill>
              </a:rPr>
              <a:t>.  </a:t>
            </a:r>
          </a:p>
          <a:p>
            <a:r>
              <a:rPr lang="en-US" dirty="0" err="1"/>
              <a:t>Jedes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kommuniziert</a:t>
            </a:r>
            <a:r>
              <a:rPr lang="en-US" dirty="0"/>
              <a:t> seine </a:t>
            </a:r>
            <a:r>
              <a:rPr lang="en-US" dirty="0" err="1"/>
              <a:t>Werte</a:t>
            </a:r>
            <a:r>
              <a:rPr lang="en-US" dirty="0"/>
              <a:t>/</a:t>
            </a:r>
            <a:r>
              <a:rPr lang="en-US" dirty="0" err="1"/>
              <a:t>Botschaft</a:t>
            </a:r>
            <a:r>
              <a:rPr lang="en-US" dirty="0"/>
              <a:t> </a:t>
            </a:r>
            <a:r>
              <a:rPr lang="en-US" dirty="0" err="1"/>
              <a:t>klar</a:t>
            </a:r>
            <a:r>
              <a:rPr lang="en-US" dirty="0"/>
              <a:t> und </a:t>
            </a:r>
            <a:r>
              <a:rPr lang="en-US" dirty="0" err="1"/>
              <a:t>prägnant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sein Logo und </a:t>
            </a:r>
            <a:r>
              <a:rPr lang="en-US" dirty="0" err="1"/>
              <a:t>seinen</a:t>
            </a:r>
            <a:r>
              <a:rPr lang="en-US" dirty="0"/>
              <a:t> Slogan...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D2C04-D827-4E03-9B26-FB9F4949D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949" y="578217"/>
            <a:ext cx="10808102" cy="582221"/>
          </a:xfrm>
        </p:spPr>
        <p:txBody>
          <a:bodyPr>
            <a:normAutofit fontScale="70000" lnSpcReduction="20000"/>
          </a:bodyPr>
          <a:lstStyle/>
          <a:p>
            <a:r>
              <a:rPr lang="en-IE" dirty="0" err="1"/>
              <a:t>Beispiele</a:t>
            </a:r>
            <a:r>
              <a:rPr lang="en-IE" dirty="0"/>
              <a:t> </a:t>
            </a:r>
            <a:r>
              <a:rPr lang="en-IE" dirty="0" err="1"/>
              <a:t>für</a:t>
            </a:r>
            <a:r>
              <a:rPr lang="en-IE" dirty="0"/>
              <a:t> </a:t>
            </a:r>
            <a:r>
              <a:rPr lang="en-IE" dirty="0" err="1"/>
              <a:t>Werte</a:t>
            </a:r>
            <a:r>
              <a:rPr lang="en-IE" dirty="0"/>
              <a:t> </a:t>
            </a:r>
            <a:r>
              <a:rPr lang="en-IE" dirty="0" err="1"/>
              <a:t>aus</a:t>
            </a:r>
            <a:r>
              <a:rPr lang="en-IE" dirty="0"/>
              <a:t> </a:t>
            </a:r>
            <a:r>
              <a:rPr lang="en-IE" dirty="0" err="1"/>
              <a:t>unseren</a:t>
            </a:r>
            <a:r>
              <a:rPr lang="en-IE" dirty="0"/>
              <a:t> </a:t>
            </a:r>
            <a:r>
              <a:rPr lang="en-IE" dirty="0" err="1"/>
              <a:t>Pionier-Fallstudien</a:t>
            </a:r>
            <a:r>
              <a:rPr lang="en-IE" dirty="0"/>
              <a:t> </a:t>
            </a:r>
            <a:r>
              <a:rPr lang="en-IE" dirty="0" err="1"/>
              <a:t>zur</a:t>
            </a:r>
            <a:r>
              <a:rPr lang="en-IE" dirty="0"/>
              <a:t> </a:t>
            </a:r>
            <a:r>
              <a:rPr lang="en-IE" dirty="0" err="1"/>
              <a:t>Ernährung</a:t>
            </a:r>
            <a:r>
              <a:rPr lang="en-IE" dirty="0"/>
              <a:t> von </a:t>
            </a:r>
            <a:r>
              <a:rPr lang="en-IE" dirty="0" err="1"/>
              <a:t>Senioren</a:t>
            </a:r>
            <a:r>
              <a:rPr lang="en-IE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AA104-A1F4-4D7C-8ADC-A8A2030C79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716" y="2664542"/>
            <a:ext cx="2337661" cy="876081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3EA601D-7E60-4E3F-9961-4A7575D411AE}"/>
              </a:ext>
            </a:extLst>
          </p:cNvPr>
          <p:cNvSpPr txBox="1">
            <a:spLocks/>
          </p:cNvSpPr>
          <p:nvPr/>
        </p:nvSpPr>
        <p:spPr>
          <a:xfrm>
            <a:off x="3795174" y="2755233"/>
            <a:ext cx="7747642" cy="10680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dirty="0" err="1">
                <a:solidFill>
                  <a:srgbClr val="000000"/>
                </a:solidFill>
              </a:rPr>
              <a:t>Wir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bauen</a:t>
            </a:r>
            <a:r>
              <a:rPr lang="en-US" sz="2400" b="1" dirty="0">
                <a:solidFill>
                  <a:srgbClr val="000000"/>
                </a:solidFill>
              </a:rPr>
              <a:t> an, </a:t>
            </a:r>
            <a:r>
              <a:rPr lang="en-US" sz="2400" b="1" dirty="0" err="1">
                <a:solidFill>
                  <a:srgbClr val="000000"/>
                </a:solidFill>
              </a:rPr>
              <a:t>wir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kochen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wir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liefern</a:t>
            </a:r>
            <a:r>
              <a:rPr lang="en-US" sz="2400" b="1" dirty="0">
                <a:solidFill>
                  <a:srgbClr val="000000"/>
                </a:solidFill>
              </a:rPr>
              <a:t> ... </a:t>
            </a:r>
            <a:r>
              <a:rPr lang="en-US" sz="2400" b="1" dirty="0" err="1">
                <a:solidFill>
                  <a:srgbClr val="000000"/>
                </a:solidFill>
              </a:rPr>
              <a:t>weil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Bequemlichkeit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keine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Kompromisse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bedeuten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sollte</a:t>
            </a:r>
            <a:r>
              <a:rPr lang="en-US" sz="2400" b="1" dirty="0">
                <a:solidFill>
                  <a:srgbClr val="000000"/>
                </a:solidFill>
              </a:rPr>
              <a:t>.”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4FCDE-C396-4B2A-ADD4-1CCB0BC3B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716" y="3682223"/>
            <a:ext cx="2337661" cy="8459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80B82AE-3294-4D48-BA65-0C9D775170D4}"/>
              </a:ext>
            </a:extLst>
          </p:cNvPr>
          <p:cNvSpPr txBox="1">
            <a:spLocks/>
          </p:cNvSpPr>
          <p:nvPr/>
        </p:nvSpPr>
        <p:spPr>
          <a:xfrm>
            <a:off x="3902352" y="3750011"/>
            <a:ext cx="7640464" cy="105456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Bradley Hand ITC"/>
              </a:rPr>
              <a:t>“</a:t>
            </a:r>
            <a:r>
              <a:rPr lang="en-US" sz="2400" b="1" dirty="0" err="1">
                <a:solidFill>
                  <a:srgbClr val="000000"/>
                </a:solidFill>
              </a:rPr>
              <a:t>Senes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unterstützt</a:t>
            </a:r>
            <a:r>
              <a:rPr lang="en-US" sz="2400" b="1" dirty="0">
                <a:solidFill>
                  <a:srgbClr val="000000"/>
                </a:solidFill>
              </a:rPr>
              <a:t> die </a:t>
            </a:r>
            <a:r>
              <a:rPr lang="en-US" sz="2400" b="1" dirty="0" err="1">
                <a:solidFill>
                  <a:srgbClr val="000000"/>
                </a:solidFill>
              </a:rPr>
              <a:t>Fachleute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dabei</a:t>
            </a:r>
            <a:r>
              <a:rPr lang="en-US" sz="2400" b="1" dirty="0">
                <a:solidFill>
                  <a:srgbClr val="000000"/>
                </a:solidFill>
              </a:rPr>
              <a:t>, die </a:t>
            </a:r>
            <a:r>
              <a:rPr lang="en-US" sz="2400" b="1" dirty="0" err="1">
                <a:solidFill>
                  <a:srgbClr val="000000"/>
                </a:solidFill>
              </a:rPr>
              <a:t>Freude</a:t>
            </a:r>
            <a:r>
              <a:rPr lang="en-US" sz="2400" b="1" dirty="0">
                <a:solidFill>
                  <a:srgbClr val="000000"/>
                </a:solidFill>
              </a:rPr>
              <a:t> an der </a:t>
            </a:r>
            <a:r>
              <a:rPr lang="en-US" sz="2400" b="1" dirty="0" err="1">
                <a:solidFill>
                  <a:srgbClr val="000000"/>
                </a:solidFill>
              </a:rPr>
              <a:t>Ernährung</a:t>
            </a:r>
            <a:r>
              <a:rPr lang="en-US" sz="2400" b="1" dirty="0">
                <a:solidFill>
                  <a:srgbClr val="000000"/>
                </a:solidFill>
              </a:rPr>
              <a:t> und am Catering </a:t>
            </a:r>
            <a:r>
              <a:rPr lang="en-US" sz="2400" b="1" dirty="0" err="1">
                <a:solidFill>
                  <a:srgbClr val="000000"/>
                </a:solidFill>
              </a:rPr>
              <a:t>miteinander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zu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vereinbaren</a:t>
            </a:r>
            <a:r>
              <a:rPr lang="en-US" sz="2400" b="1" dirty="0">
                <a:solidFill>
                  <a:srgbClr val="000000"/>
                </a:solidFill>
              </a:rPr>
              <a:t>.”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110FB-BC85-44F5-AC67-BB59F6D3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715" y="4673815"/>
            <a:ext cx="2337661" cy="1218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36C48-7E7A-4B8B-BF04-90A9D88D2E81}"/>
              </a:ext>
            </a:extLst>
          </p:cNvPr>
          <p:cNvSpPr txBox="1"/>
          <p:nvPr/>
        </p:nvSpPr>
        <p:spPr>
          <a:xfrm>
            <a:off x="3848763" y="4948929"/>
            <a:ext cx="774764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755934"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radley Hand ITC"/>
              </a:rPr>
              <a:t>“</a:t>
            </a:r>
            <a:r>
              <a:rPr lang="en-US" sz="2400" b="1" dirty="0" err="1"/>
              <a:t>Nahrhafte</a:t>
            </a:r>
            <a:r>
              <a:rPr lang="en-US" sz="2400" b="1" dirty="0"/>
              <a:t> </a:t>
            </a:r>
            <a:r>
              <a:rPr lang="en-US" sz="2400" b="1" dirty="0" err="1"/>
              <a:t>Lebensmittel</a:t>
            </a:r>
            <a:r>
              <a:rPr lang="en-US" sz="2400" b="1" dirty="0"/>
              <a:t> </a:t>
            </a:r>
            <a:r>
              <a:rPr lang="en-US" sz="2400" b="1" dirty="0" err="1"/>
              <a:t>im</a:t>
            </a:r>
            <a:r>
              <a:rPr lang="en-US" sz="2400" b="1" dirty="0"/>
              <a:t> </a:t>
            </a:r>
            <a:r>
              <a:rPr lang="en-US" sz="2400" b="1" dirty="0" err="1"/>
              <a:t>Glas</a:t>
            </a:r>
            <a:r>
              <a:rPr lang="en-US" sz="2400" b="1" dirty="0"/>
              <a:t>, die </a:t>
            </a:r>
            <a:r>
              <a:rPr lang="en-US" sz="2400" b="1" dirty="0" err="1"/>
              <a:t>perfekt</a:t>
            </a:r>
            <a:r>
              <a:rPr lang="en-US" sz="2400" b="1" dirty="0"/>
              <a:t> </a:t>
            </a:r>
            <a:r>
              <a:rPr lang="en-US" sz="2400" b="1" dirty="0" err="1"/>
              <a:t>für</a:t>
            </a:r>
            <a:r>
              <a:rPr lang="en-US" sz="2400" b="1" dirty="0"/>
              <a:t> </a:t>
            </a:r>
            <a:r>
              <a:rPr lang="en-US" sz="2400" b="1" dirty="0" err="1"/>
              <a:t>Senioren</a:t>
            </a:r>
            <a:r>
              <a:rPr lang="en-US" sz="2400" b="1" dirty="0"/>
              <a:t> </a:t>
            </a:r>
            <a:r>
              <a:rPr lang="en-US" sz="2400" b="1" dirty="0" err="1"/>
              <a:t>portioniert</a:t>
            </a:r>
            <a:r>
              <a:rPr lang="en-US" sz="2400" b="1" dirty="0"/>
              <a:t> </a:t>
            </a:r>
            <a:r>
              <a:rPr lang="en-US" sz="2400" b="1" dirty="0" err="1"/>
              <a:t>sind</a:t>
            </a:r>
            <a:r>
              <a:rPr lang="en-US" sz="2400" b="1" dirty="0"/>
              <a:t>.” 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1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30CF0-55D2-43CD-96CE-BC4B63E30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3" y="1650775"/>
            <a:ext cx="10909725" cy="39739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202527"/>
                </a:solidFill>
                <a:latin typeface="proxima-nova"/>
              </a:rPr>
              <a:t>Brandmarketing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ist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die Art und Weise,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wie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Ihr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Unternehmen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Produkte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oder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Dienstleistungen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hervorheben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und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bekannt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machen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kann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,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indem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es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Werte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und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eine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Stimme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mit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dem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richtigen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Publikum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durch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strategische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Kommunikation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verbindet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.</a:t>
            </a:r>
          </a:p>
          <a:p>
            <a:r>
              <a:rPr lang="en-US" dirty="0" err="1">
                <a:solidFill>
                  <a:srgbClr val="202527"/>
                </a:solidFill>
                <a:latin typeface="proxima-nova"/>
              </a:rPr>
              <a:t>Im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Jahr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2022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kann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die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Verstärkung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Ihres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Markenimages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durch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verschiedene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digitale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Marketingaktivitäten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effektiv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dirty="0" err="1">
                <a:solidFill>
                  <a:srgbClr val="202527"/>
                </a:solidFill>
                <a:latin typeface="proxima-nova"/>
              </a:rPr>
              <a:t>erfolgen</a:t>
            </a:r>
            <a:r>
              <a:rPr lang="en-US" dirty="0">
                <a:solidFill>
                  <a:srgbClr val="202527"/>
                </a:solidFill>
                <a:latin typeface="proxima-nova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02527"/>
              </a:solidFill>
              <a:effectLst/>
              <a:latin typeface="proxima-nova"/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1E1A0-E2AA-4403-ADAE-D4E0490D85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Brand Marketing:</a:t>
            </a:r>
            <a:endParaRPr lang="en-IE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63385D4-E38C-471A-BF3F-F1898E1E378C}"/>
              </a:ext>
            </a:extLst>
          </p:cNvPr>
          <p:cNvSpPr/>
          <p:nvPr/>
        </p:nvSpPr>
        <p:spPr>
          <a:xfrm>
            <a:off x="7513778" y="4590888"/>
            <a:ext cx="2095837" cy="898216"/>
          </a:xfrm>
          <a:prstGeom prst="wedgeRoundRectCallout">
            <a:avLst>
              <a:gd name="adj1" fmla="val -34733"/>
              <a:gd name="adj2" fmla="val 9223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 err="1">
                <a:solidFill>
                  <a:srgbClr val="202527"/>
                </a:solidFill>
                <a:latin typeface="proxima-nova"/>
              </a:rPr>
              <a:t>Bezahlte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Werbung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(PPC)</a:t>
            </a:r>
          </a:p>
          <a:p>
            <a:pPr algn="ctr"/>
            <a:endParaRPr lang="en-IE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380B5C8-160D-4BB2-B2CB-376C418285C1}"/>
              </a:ext>
            </a:extLst>
          </p:cNvPr>
          <p:cNvSpPr/>
          <p:nvPr/>
        </p:nvSpPr>
        <p:spPr>
          <a:xfrm>
            <a:off x="5264545" y="3678736"/>
            <a:ext cx="2095837" cy="898216"/>
          </a:xfrm>
          <a:prstGeom prst="wedgeRoundRectCallout">
            <a:avLst>
              <a:gd name="adj1" fmla="val -40138"/>
              <a:gd name="adj2" fmla="val 8322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i="0" dirty="0">
                <a:solidFill>
                  <a:srgbClr val="202527"/>
                </a:solidFill>
                <a:effectLst/>
                <a:latin typeface="proxima-nova"/>
              </a:rPr>
              <a:t>Email Marketing</a:t>
            </a:r>
          </a:p>
          <a:p>
            <a:pPr algn="ctr"/>
            <a:endParaRPr lang="en-IE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FFE2465-48DF-49C0-89A3-5308E8A3A644}"/>
              </a:ext>
            </a:extLst>
          </p:cNvPr>
          <p:cNvSpPr/>
          <p:nvPr/>
        </p:nvSpPr>
        <p:spPr>
          <a:xfrm>
            <a:off x="9640982" y="3637745"/>
            <a:ext cx="2095837" cy="898216"/>
          </a:xfrm>
          <a:prstGeom prst="wedgeRoundRectCallout">
            <a:avLst>
              <a:gd name="adj1" fmla="val -36663"/>
              <a:gd name="adj2" fmla="val 8952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i="0" dirty="0">
                <a:solidFill>
                  <a:srgbClr val="202527"/>
                </a:solidFill>
                <a:effectLst/>
                <a:latin typeface="proxima-nova"/>
              </a:rPr>
              <a:t>Social Media Marketing</a:t>
            </a:r>
          </a:p>
          <a:p>
            <a:pPr algn="ctr"/>
            <a:endParaRPr lang="en-IE" b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BF73D7A-4BAF-4C8C-A0B2-E28BFE2A2D4F}"/>
              </a:ext>
            </a:extLst>
          </p:cNvPr>
          <p:cNvSpPr/>
          <p:nvPr/>
        </p:nvSpPr>
        <p:spPr>
          <a:xfrm>
            <a:off x="3076327" y="4590888"/>
            <a:ext cx="2095837" cy="898216"/>
          </a:xfrm>
          <a:prstGeom prst="wedgeRoundRectCallout">
            <a:avLst>
              <a:gd name="adj1" fmla="val -33574"/>
              <a:gd name="adj2" fmla="val 8141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>
                <a:solidFill>
                  <a:srgbClr val="202527"/>
                </a:solidFill>
                <a:latin typeface="proxima-nova"/>
              </a:rPr>
              <a:t>SEO &amp;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Inhaltsmarketing</a:t>
            </a:r>
            <a:endParaRPr lang="en-US" b="1" dirty="0">
              <a:solidFill>
                <a:srgbClr val="202527"/>
              </a:solidFill>
              <a:latin typeface="proxima-nova"/>
            </a:endParaRPr>
          </a:p>
          <a:p>
            <a:pPr algn="ctr"/>
            <a:endParaRPr lang="en-IE" b="1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FCE55AC-55D0-4641-8788-BA7F8ED1BADC}"/>
              </a:ext>
            </a:extLst>
          </p:cNvPr>
          <p:cNvSpPr/>
          <p:nvPr/>
        </p:nvSpPr>
        <p:spPr>
          <a:xfrm>
            <a:off x="980490" y="3678736"/>
            <a:ext cx="2095837" cy="898216"/>
          </a:xfrm>
          <a:prstGeom prst="wedgeRoundRectCallout">
            <a:avLst>
              <a:gd name="adj1" fmla="val -29713"/>
              <a:gd name="adj2" fmla="val 8141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202527"/>
              </a:solidFill>
              <a:effectLst/>
              <a:latin typeface="proxima-nova"/>
            </a:endParaRPr>
          </a:p>
          <a:p>
            <a:pPr algn="ctr"/>
            <a:r>
              <a:rPr lang="en-US" b="1" dirty="0" err="1">
                <a:solidFill>
                  <a:srgbClr val="202527"/>
                </a:solidFill>
                <a:latin typeface="proxima-nova"/>
              </a:rPr>
              <a:t>Benutzerfreundlichkeit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(d. h. </a:t>
            </a:r>
            <a:r>
              <a:rPr lang="en-US" b="1" dirty="0" err="1">
                <a:solidFill>
                  <a:srgbClr val="202527"/>
                </a:solidFill>
                <a:latin typeface="proxima-nova"/>
              </a:rPr>
              <a:t>Ihre</a:t>
            </a:r>
            <a:r>
              <a:rPr lang="en-US" b="1" dirty="0">
                <a:solidFill>
                  <a:srgbClr val="202527"/>
                </a:solidFill>
                <a:latin typeface="proxima-nova"/>
              </a:rPr>
              <a:t> Website)</a:t>
            </a:r>
          </a:p>
          <a:p>
            <a:pPr algn="ctr"/>
            <a:endParaRPr lang="en-IE" b="1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74FF4316-6FB9-4B48-BDB7-E1E0EDC1E191}"/>
              </a:ext>
            </a:extLst>
          </p:cNvPr>
          <p:cNvGrpSpPr/>
          <p:nvPr/>
        </p:nvGrpSpPr>
        <p:grpSpPr>
          <a:xfrm>
            <a:off x="9963061" y="526525"/>
            <a:ext cx="952569" cy="1014306"/>
            <a:chOff x="3918554" y="774528"/>
            <a:chExt cx="868197" cy="924466"/>
          </a:xfrm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E061FDF3-A7A0-4D50-BA5C-348F048EEEC8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14" name="Freeform 300">
                <a:extLst>
                  <a:ext uri="{FF2B5EF4-FFF2-40B4-BE49-F238E27FC236}">
                    <a16:creationId xmlns:a16="http://schemas.microsoft.com/office/drawing/2014/main" id="{87F4DA4B-E65D-4A9A-BAA0-F37670048B48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301">
                <a:extLst>
                  <a:ext uri="{FF2B5EF4-FFF2-40B4-BE49-F238E27FC236}">
                    <a16:creationId xmlns:a16="http://schemas.microsoft.com/office/drawing/2014/main" id="{32391FC6-7B09-435A-AB5C-3C63B46A687C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3B3ACC11-4CC2-471E-AE5C-BDE8B3206C71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12" name="Freeform 298">
                <a:extLst>
                  <a:ext uri="{FF2B5EF4-FFF2-40B4-BE49-F238E27FC236}">
                    <a16:creationId xmlns:a16="http://schemas.microsoft.com/office/drawing/2014/main" id="{141CB985-DD2C-4373-9B3F-C6BD69ECF365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FFC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99">
                <a:extLst>
                  <a:ext uri="{FF2B5EF4-FFF2-40B4-BE49-F238E27FC236}">
                    <a16:creationId xmlns:a16="http://schemas.microsoft.com/office/drawing/2014/main" id="{B6A14691-BEBD-40A7-9EC1-AB1C4F41C47D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164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06E4C-78BA-41A0-ACF1-CF2E7CB21B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325704"/>
            <a:ext cx="4719319" cy="582221"/>
          </a:xfrm>
          <a:solidFill>
            <a:srgbClr val="FFD100"/>
          </a:solidFill>
        </p:spPr>
        <p:txBody>
          <a:bodyPr anchor="ctr">
            <a:normAutofit lnSpcReduction="10000"/>
          </a:bodyPr>
          <a:lstStyle/>
          <a:p>
            <a:pPr marL="180000"/>
            <a:r>
              <a:rPr lang="en-US" dirty="0" err="1"/>
              <a:t>Schlüsselergebnisse</a:t>
            </a:r>
            <a:r>
              <a:rPr lang="en-US" dirty="0"/>
              <a:t>…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27A67-5DC7-489B-B135-3EE6741B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14" y="257364"/>
            <a:ext cx="2723287" cy="817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66B0E-C27D-43C3-AE06-736DE035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248" y="411410"/>
            <a:ext cx="1790792" cy="74298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F9D46-441F-4576-A2B0-AD4FB7790233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58747" y="1404426"/>
            <a:ext cx="11474506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indent="0"/>
            <a:r>
              <a:rPr lang="en-US" sz="2000" dirty="0"/>
              <a:t>Die </a:t>
            </a:r>
            <a:r>
              <a:rPr lang="en-US" sz="2000" dirty="0" err="1"/>
              <a:t>Marktanalysestudie</a:t>
            </a:r>
            <a:r>
              <a:rPr lang="en-US" sz="2000" dirty="0"/>
              <a:t> und die von </a:t>
            </a:r>
            <a:r>
              <a:rPr lang="en-US" sz="2000" b="1" dirty="0" err="1"/>
              <a:t>INCluSilver</a:t>
            </a:r>
            <a:r>
              <a:rPr lang="en-US" sz="2000" dirty="0"/>
              <a:t> </a:t>
            </a:r>
            <a:r>
              <a:rPr lang="en-US" sz="2000" dirty="0" err="1"/>
              <a:t>durchgeführten</a:t>
            </a:r>
            <a:r>
              <a:rPr lang="en-US" sz="2000" dirty="0"/>
              <a:t> Interviews </a:t>
            </a:r>
            <a:r>
              <a:rPr lang="en-US" sz="2000" dirty="0" err="1"/>
              <a:t>haben</a:t>
            </a:r>
            <a:r>
              <a:rPr lang="en-US" sz="2000" dirty="0"/>
              <a:t> </a:t>
            </a:r>
            <a:r>
              <a:rPr lang="en-US" sz="2000" dirty="0" err="1"/>
              <a:t>einige</a:t>
            </a:r>
            <a:r>
              <a:rPr lang="en-US" sz="2000" dirty="0"/>
              <a:t> </a:t>
            </a:r>
            <a:r>
              <a:rPr lang="en-US" sz="2000" b="1" dirty="0" err="1"/>
              <a:t>Strategien</a:t>
            </a:r>
            <a:r>
              <a:rPr lang="en-US" sz="2000" b="1" dirty="0"/>
              <a:t>/</a:t>
            </a:r>
            <a:r>
              <a:rPr lang="en-US" sz="2000" b="1" dirty="0" err="1"/>
              <a:t>Empfehlungen</a:t>
            </a:r>
            <a:r>
              <a:rPr lang="en-US" sz="2000" b="1" dirty="0"/>
              <a:t> </a:t>
            </a:r>
            <a:r>
              <a:rPr lang="en-US" sz="2000" dirty="0" err="1"/>
              <a:t>vorgeschlagen</a:t>
            </a:r>
            <a:r>
              <a:rPr lang="en-US" sz="2000" dirty="0"/>
              <a:t>, die von KMU </a:t>
            </a:r>
            <a:r>
              <a:rPr lang="en-US" sz="2000" dirty="0" err="1"/>
              <a:t>entwickelt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könnten</a:t>
            </a:r>
            <a:r>
              <a:rPr lang="en-US" sz="2000" dirty="0"/>
              <a:t>, um </a:t>
            </a:r>
            <a:r>
              <a:rPr lang="en-US" sz="2000" dirty="0" err="1"/>
              <a:t>erfolgreich</a:t>
            </a:r>
            <a:r>
              <a:rPr lang="en-US" sz="2000" dirty="0"/>
              <a:t> in die </a:t>
            </a:r>
            <a:r>
              <a:rPr lang="en-US" sz="2000" dirty="0" err="1"/>
              <a:t>Marktsegmente</a:t>
            </a:r>
            <a:r>
              <a:rPr lang="en-US" sz="2000" dirty="0"/>
              <a:t> </a:t>
            </a:r>
            <a:r>
              <a:rPr lang="en-US" sz="2000" dirty="0" err="1"/>
              <a:t>einzutreten</a:t>
            </a:r>
            <a:r>
              <a:rPr lang="en-US" sz="2000" dirty="0"/>
              <a:t>, die </a:t>
            </a:r>
            <a:r>
              <a:rPr lang="en-US" sz="2000" dirty="0" err="1"/>
              <a:t>mit</a:t>
            </a:r>
            <a:r>
              <a:rPr lang="en-US" sz="2000" dirty="0"/>
              <a:t> auf </a:t>
            </a:r>
            <a:r>
              <a:rPr lang="en-US" sz="2000" dirty="0" err="1"/>
              <a:t>ältere</a:t>
            </a:r>
            <a:r>
              <a:rPr lang="en-US" sz="2000" dirty="0"/>
              <a:t> Menschen </a:t>
            </a:r>
            <a:r>
              <a:rPr lang="en-US" sz="2000" dirty="0" err="1"/>
              <a:t>zugeschnittenen</a:t>
            </a:r>
            <a:r>
              <a:rPr lang="en-US" sz="2000" dirty="0"/>
              <a:t> </a:t>
            </a:r>
            <a:r>
              <a:rPr lang="en-US" sz="2000" dirty="0" err="1"/>
              <a:t>Lebensmittelprodukten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-</a:t>
            </a:r>
            <a:r>
              <a:rPr lang="en-US" sz="2000" dirty="0" err="1"/>
              <a:t>dienstleistungen</a:t>
            </a:r>
            <a:r>
              <a:rPr lang="en-US" sz="2000" dirty="0"/>
              <a:t> </a:t>
            </a:r>
            <a:r>
              <a:rPr lang="en-US" sz="2000" dirty="0" err="1"/>
              <a:t>zusammenhängen</a:t>
            </a:r>
            <a:r>
              <a:rPr lang="en-US" sz="2000" dirty="0"/>
              <a:t>:</a:t>
            </a:r>
            <a:endParaRPr lang="en-IE" sz="2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60E08-3B35-4457-9CB6-728072A50DF5}"/>
              </a:ext>
            </a:extLst>
          </p:cNvPr>
          <p:cNvSpPr txBox="1"/>
          <p:nvPr/>
        </p:nvSpPr>
        <p:spPr>
          <a:xfrm>
            <a:off x="623853" y="2683585"/>
            <a:ext cx="11382796" cy="3139321"/>
          </a:xfrm>
          <a:prstGeom prst="rect">
            <a:avLst/>
          </a:prstGeom>
          <a:solidFill>
            <a:srgbClr val="FFD100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b="1" dirty="0" err="1">
                <a:solidFill>
                  <a:srgbClr val="000000"/>
                </a:solidFill>
              </a:rPr>
              <a:t>Bestimmte</a:t>
            </a:r>
            <a:r>
              <a:rPr lang="en-IE" sz="2200" b="1" dirty="0">
                <a:solidFill>
                  <a:srgbClr val="000000"/>
                </a:solidFill>
              </a:rPr>
              <a:t> </a:t>
            </a:r>
            <a:r>
              <a:rPr lang="en-IE" sz="2200" b="1" dirty="0" err="1">
                <a:solidFill>
                  <a:srgbClr val="000000"/>
                </a:solidFill>
              </a:rPr>
              <a:t>Verbraucher</a:t>
            </a:r>
            <a:r>
              <a:rPr lang="en-IE" sz="2200" b="1" dirty="0">
                <a:solidFill>
                  <a:srgbClr val="000000"/>
                </a:solidFill>
              </a:rPr>
              <a:t>/</a:t>
            </a:r>
            <a:r>
              <a:rPr lang="en-IE" sz="2200" b="1" dirty="0" err="1">
                <a:solidFill>
                  <a:srgbClr val="000000"/>
                </a:solidFill>
              </a:rPr>
              <a:t>Segmente</a:t>
            </a:r>
            <a:r>
              <a:rPr lang="en-IE" sz="2200" b="1" dirty="0">
                <a:solidFill>
                  <a:srgbClr val="000000"/>
                </a:solidFill>
              </a:rPr>
              <a:t> </a:t>
            </a:r>
            <a:r>
              <a:rPr lang="en-IE" sz="2200" b="1" dirty="0" err="1">
                <a:solidFill>
                  <a:srgbClr val="000000"/>
                </a:solidFill>
              </a:rPr>
              <a:t>ansprechen</a:t>
            </a:r>
            <a:r>
              <a:rPr lang="en-IE" sz="2200" b="1" dirty="0">
                <a:solidFill>
                  <a:srgbClr val="000000"/>
                </a:solidFill>
              </a:rPr>
              <a:t> </a:t>
            </a:r>
            <a:r>
              <a:rPr lang="en-IE" sz="2200" dirty="0">
                <a:solidFill>
                  <a:srgbClr val="000000"/>
                </a:solidFill>
              </a:rPr>
              <a:t>(z. B. auf der </a:t>
            </a:r>
            <a:r>
              <a:rPr lang="en-IE" sz="2200" dirty="0" err="1">
                <a:solidFill>
                  <a:srgbClr val="000000"/>
                </a:solidFill>
              </a:rPr>
              <a:t>Grundlage</a:t>
            </a:r>
            <a:r>
              <a:rPr lang="en-IE" sz="2200" dirty="0">
                <a:solidFill>
                  <a:srgbClr val="000000"/>
                </a:solidFill>
              </a:rPr>
              <a:t> von Alter </a:t>
            </a:r>
            <a:r>
              <a:rPr lang="en-IE" sz="2200" dirty="0" err="1">
                <a:solidFill>
                  <a:srgbClr val="000000"/>
                </a:solidFill>
              </a:rPr>
              <a:t>oder</a:t>
            </a:r>
            <a:r>
              <a:rPr lang="en-IE" sz="2200" dirty="0">
                <a:solidFill>
                  <a:srgbClr val="000000"/>
                </a:solidFill>
              </a:rPr>
              <a:t> </a:t>
            </a:r>
            <a:r>
              <a:rPr lang="en-IE" sz="2200" dirty="0" err="1">
                <a:solidFill>
                  <a:srgbClr val="000000"/>
                </a:solidFill>
              </a:rPr>
              <a:t>Standort</a:t>
            </a:r>
            <a:r>
              <a:rPr lang="en-IE" sz="22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Ziel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ist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es, von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Partnerunternehmen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oder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Clustern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unterstützt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zu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b="1" dirty="0" err="1">
                <a:solidFill>
                  <a:srgbClr val="000000"/>
                </a:solidFill>
                <a:cs typeface="Calibri"/>
              </a:rPr>
              <a:t>werden</a:t>
            </a:r>
            <a:r>
              <a:rPr lang="en-IE" sz="22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(z. B.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über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ein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Netzwerk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komplementäre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Unternehmen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oder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ein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B2B-Vertriebssystem), um auf den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Markt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zu</a:t>
            </a:r>
            <a:r>
              <a:rPr lang="en-IE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IE" sz="2200" dirty="0" err="1">
                <a:solidFill>
                  <a:srgbClr val="000000"/>
                </a:solidFill>
                <a:cs typeface="Calibri"/>
              </a:rPr>
              <a:t>gelangen</a:t>
            </a:r>
            <a:endParaRPr lang="en-US" sz="22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0000"/>
                </a:solidFill>
              </a:rPr>
              <a:t>Abonnenten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für</a:t>
            </a:r>
            <a:r>
              <a:rPr lang="en-US" sz="2200" dirty="0">
                <a:solidFill>
                  <a:srgbClr val="000000"/>
                </a:solidFill>
              </a:rPr>
              <a:t> den </a:t>
            </a:r>
            <a:r>
              <a:rPr lang="en-US" sz="2200" dirty="0" err="1">
                <a:solidFill>
                  <a:srgbClr val="000000"/>
                </a:solidFill>
              </a:rPr>
              <a:t>Zugang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zum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Lebensmittelmarkt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für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ältere</a:t>
            </a:r>
            <a:r>
              <a:rPr lang="en-US" sz="2200" dirty="0">
                <a:solidFill>
                  <a:srgbClr val="000000"/>
                </a:solidFill>
              </a:rPr>
              <a:t> Menschen von </a:t>
            </a:r>
            <a:r>
              <a:rPr lang="en-US" sz="2200" dirty="0" err="1">
                <a:solidFill>
                  <a:srgbClr val="000000"/>
                </a:solidFill>
              </a:rPr>
              <a:t>wesentlicher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Bedeutung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sind</a:t>
            </a:r>
            <a:r>
              <a:rPr lang="en-US" sz="2200" dirty="0">
                <a:solidFill>
                  <a:srgbClr val="000000"/>
                </a:solidFill>
              </a:rPr>
              <a:t> (z. B. Ärzte, </a:t>
            </a:r>
            <a:r>
              <a:rPr lang="en-US" sz="2200" dirty="0" err="1">
                <a:solidFill>
                  <a:srgbClr val="000000"/>
                </a:solidFill>
              </a:rPr>
              <a:t>Ernährungsberater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oder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lokale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Organisationen</a:t>
            </a:r>
            <a:r>
              <a:rPr lang="en-US" sz="2200" dirty="0">
                <a:solidFill>
                  <a:srgbClr val="000000"/>
                </a:solidFill>
              </a:rPr>
              <a:t>/</a:t>
            </a:r>
            <a:r>
              <a:rPr lang="en-US" sz="2200" dirty="0" err="1">
                <a:solidFill>
                  <a:srgbClr val="000000"/>
                </a:solidFill>
              </a:rPr>
              <a:t>Regierungsbehörden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Lebensmittel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für</a:t>
            </a:r>
            <a:r>
              <a:rPr lang="en-US" sz="2200" b="1" dirty="0">
                <a:solidFill>
                  <a:srgbClr val="000000"/>
                </a:solidFill>
              </a:rPr>
              <a:t> das </a:t>
            </a:r>
            <a:r>
              <a:rPr lang="en-US" sz="2200" b="1" dirty="0" err="1">
                <a:solidFill>
                  <a:srgbClr val="000000"/>
                </a:solidFill>
              </a:rPr>
              <a:t>Marktsegment</a:t>
            </a:r>
            <a:r>
              <a:rPr lang="en-US" sz="2200" b="1" dirty="0">
                <a:solidFill>
                  <a:srgbClr val="000000"/>
                </a:solidFill>
              </a:rPr>
              <a:t> der </a:t>
            </a:r>
            <a:r>
              <a:rPr lang="en-US" sz="2200" b="1" dirty="0" err="1">
                <a:solidFill>
                  <a:srgbClr val="000000"/>
                </a:solidFill>
              </a:rPr>
              <a:t>Pflegeheime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gibt</a:t>
            </a:r>
            <a:r>
              <a:rPr lang="en-US" sz="2200" b="1" dirty="0">
                <a:solidFill>
                  <a:srgbClr val="000000"/>
                </a:solidFill>
              </a:rPr>
              <a:t> es </a:t>
            </a:r>
            <a:r>
              <a:rPr lang="en-US" sz="2200" b="1" dirty="0" err="1">
                <a:solidFill>
                  <a:srgbClr val="000000"/>
                </a:solidFill>
              </a:rPr>
              <a:t>weniger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Zugangshindernisse</a:t>
            </a:r>
            <a:r>
              <a:rPr lang="en-US" sz="2200" b="1" dirty="0">
                <a:solidFill>
                  <a:srgbClr val="000000"/>
                </a:solidFill>
              </a:rPr>
              <a:t>.</a:t>
            </a:r>
            <a:endParaRPr lang="en-IE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838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dressed up with jet pack">
            <a:extLst>
              <a:ext uri="{FF2B5EF4-FFF2-40B4-BE49-F238E27FC236}">
                <a16:creationId xmlns:a16="http://schemas.microsoft.com/office/drawing/2014/main" id="{C8DD03F8-231E-4049-975E-B05ECF89A7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CEAA3-08D0-47C5-9CD7-1DE72BFE6D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Innovativ</a:t>
            </a:r>
            <a:r>
              <a:rPr lang="en-US" dirty="0"/>
              <a:t> </a:t>
            </a:r>
            <a:r>
              <a:rPr lang="en-US" dirty="0" err="1"/>
              <a:t>bleiben</a:t>
            </a:r>
            <a:r>
              <a:rPr lang="en-US" dirty="0"/>
              <a:t>...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915EF31-8EDB-4C34-A7E6-E1206DE226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4658" y="1773238"/>
            <a:ext cx="5203179" cy="45259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0"/>
            <a:r>
              <a:rPr lang="en-US" dirty="0"/>
              <a:t>Innovative </a:t>
            </a:r>
            <a:r>
              <a:rPr lang="en-US" dirty="0" err="1"/>
              <a:t>Produkte</a:t>
            </a:r>
            <a:r>
              <a:rPr lang="en-US" dirty="0"/>
              <a:t> und </a:t>
            </a:r>
            <a:r>
              <a:rPr lang="en-US" dirty="0" err="1"/>
              <a:t>Lösungen</a:t>
            </a:r>
            <a:r>
              <a:rPr lang="en-US" dirty="0"/>
              <a:t>, die </a:t>
            </a:r>
            <a:r>
              <a:rPr lang="en-US" dirty="0" err="1"/>
              <a:t>sich</a:t>
            </a:r>
            <a:r>
              <a:rPr lang="en-US" dirty="0"/>
              <a:t> an das </a:t>
            </a:r>
            <a:r>
              <a:rPr lang="en-US" dirty="0" err="1"/>
              <a:t>Verbraucherverhalten</a:t>
            </a:r>
            <a:r>
              <a:rPr lang="en-US" dirty="0"/>
              <a:t> und an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Technologien</a:t>
            </a:r>
            <a:r>
              <a:rPr lang="en-US" dirty="0"/>
              <a:t> </a:t>
            </a:r>
            <a:r>
              <a:rPr lang="en-US" dirty="0" err="1"/>
              <a:t>anpassen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und </a:t>
            </a:r>
            <a:r>
              <a:rPr lang="en-US" dirty="0" err="1"/>
              <a:t>gleichzeitig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starken </a:t>
            </a:r>
            <a:r>
              <a:rPr lang="en-US" dirty="0" err="1"/>
              <a:t>Kundenfokus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gutes</a:t>
            </a:r>
            <a:r>
              <a:rPr lang="en-US" dirty="0"/>
              <a:t> Marketing </a:t>
            </a:r>
            <a:r>
              <a:rPr lang="en-US" dirty="0" err="1"/>
              <a:t>unerlässlich</a:t>
            </a:r>
            <a:r>
              <a:rPr lang="en-US" dirty="0"/>
              <a:t>.</a:t>
            </a:r>
          </a:p>
          <a:p>
            <a:pPr indent="0"/>
            <a:endParaRPr lang="en-US" dirty="0"/>
          </a:p>
          <a:p>
            <a:pPr indent="0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hoffen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Sie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diesen</a:t>
            </a:r>
            <a:r>
              <a:rPr lang="en-US" dirty="0"/>
              <a:t> 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Einblick</a:t>
            </a:r>
            <a:r>
              <a:rPr lang="en-US" dirty="0"/>
              <a:t> in die </a:t>
            </a:r>
            <a:r>
              <a:rPr lang="en-US" dirty="0" err="1"/>
              <a:t>Bedürfnisse</a:t>
            </a:r>
            <a:r>
              <a:rPr lang="en-US" dirty="0"/>
              <a:t> </a:t>
            </a:r>
            <a:r>
              <a:rPr lang="en-US" dirty="0" err="1"/>
              <a:t>älterer</a:t>
            </a:r>
            <a:r>
              <a:rPr lang="en-US" dirty="0"/>
              <a:t>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Forschungstaktiken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 und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darüber</a:t>
            </a:r>
            <a:r>
              <a:rPr lang="en-US" dirty="0"/>
              <a:t> verstehen, </a:t>
            </a:r>
            <a:r>
              <a:rPr lang="en-US" dirty="0" err="1"/>
              <a:t>wie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Angebote</a:t>
            </a:r>
            <a:r>
              <a:rPr lang="en-US" dirty="0"/>
              <a:t> </a:t>
            </a:r>
            <a:r>
              <a:rPr lang="en-US" dirty="0" err="1"/>
              <a:t>entsprechend</a:t>
            </a:r>
            <a:r>
              <a:rPr lang="en-US" dirty="0"/>
              <a:t> </a:t>
            </a:r>
            <a:r>
              <a:rPr lang="en-US" dirty="0" err="1"/>
              <a:t>innovativ</a:t>
            </a:r>
            <a:r>
              <a:rPr lang="en-US" dirty="0"/>
              <a:t> </a:t>
            </a:r>
            <a:r>
              <a:rPr lang="en-US" dirty="0" err="1"/>
              <a:t>gestalten</a:t>
            </a:r>
            <a:r>
              <a:rPr lang="en-US" dirty="0"/>
              <a:t> und </a:t>
            </a:r>
            <a:r>
              <a:rPr lang="en-US" dirty="0" err="1"/>
              <a:t>vermarkten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 </a:t>
            </a:r>
          </a:p>
          <a:p>
            <a:pPr indent="0"/>
            <a:r>
              <a:rPr lang="en-US" b="1" dirty="0"/>
              <a:t>Dieses </a:t>
            </a:r>
            <a:r>
              <a:rPr lang="en-US" b="1" dirty="0" err="1"/>
              <a:t>Thema</a:t>
            </a:r>
            <a:r>
              <a:rPr lang="en-US" b="1" dirty="0"/>
              <a:t> </a:t>
            </a:r>
            <a:r>
              <a:rPr lang="en-US" b="1" dirty="0" err="1"/>
              <a:t>wird</a:t>
            </a:r>
            <a:r>
              <a:rPr lang="en-US" b="1" dirty="0"/>
              <a:t> in Modul 6 </a:t>
            </a:r>
            <a:r>
              <a:rPr lang="en-US" b="1" dirty="0" err="1"/>
              <a:t>weiter</a:t>
            </a:r>
            <a:r>
              <a:rPr lang="en-US" b="1" dirty="0"/>
              <a:t> </a:t>
            </a:r>
            <a:r>
              <a:rPr lang="en-US" b="1" dirty="0" err="1"/>
              <a:t>vertieft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0933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7251F-6D83-4C6C-A563-EE2257101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4235894" cy="1023053"/>
          </a:xfrm>
        </p:spPr>
        <p:txBody>
          <a:bodyPr>
            <a:noAutofit/>
          </a:bodyPr>
          <a:lstStyle/>
          <a:p>
            <a:r>
              <a:rPr lang="en-US" dirty="0"/>
              <a:t>Links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Ressourcen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C67A0-2715-438C-9C51-67D3390CAC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4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6378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C2629-BEBA-42D3-84A4-773A77F4B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In </a:t>
            </a:r>
            <a:r>
              <a:rPr lang="en-US" err="1">
                <a:cs typeface="Calibri"/>
              </a:rPr>
              <a:t>diesem</a:t>
            </a:r>
            <a:r>
              <a:rPr lang="en-US" dirty="0">
                <a:cs typeface="Calibri"/>
              </a:rPr>
              <a:t> </a:t>
            </a:r>
            <a:r>
              <a:rPr lang="en-US" b="1">
                <a:cs typeface="Calibri"/>
              </a:rPr>
              <a:t>Paper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werden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Möglichkeiten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zur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Segmentierung</a:t>
            </a:r>
            <a:r>
              <a:rPr lang="en-US" dirty="0">
                <a:cs typeface="Calibri"/>
              </a:rPr>
              <a:t> des </a:t>
            </a:r>
            <a:r>
              <a:rPr lang="en-US" err="1">
                <a:cs typeface="Calibri"/>
              </a:rPr>
              <a:t>Seniorenmarktes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durch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Produktformate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untersucht</a:t>
            </a:r>
            <a:r>
              <a:rPr lang="en-US" dirty="0">
                <a:cs typeface="Calibri"/>
              </a:rPr>
              <a:t> und 8 </a:t>
            </a:r>
            <a:r>
              <a:rPr lang="en-US" err="1">
                <a:cs typeface="Calibri"/>
              </a:rPr>
              <a:t>Segmentierungsgrundlagen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abgeleitet</a:t>
            </a:r>
            <a:r>
              <a:rPr lang="en-US" dirty="0">
                <a:cs typeface="Calibri"/>
              </a:rPr>
              <a:t>. </a:t>
            </a:r>
            <a:r>
              <a:rPr lang="en-US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heterogeneity among elderly consumers: an evaluation of segmentation approaches in the functional food market | Nutrition Research Reviews | Cambridge Core</a:t>
            </a:r>
            <a:endParaRPr lang="en-US" b="1" u="sng" dirty="0">
              <a:solidFill>
                <a:srgbClr val="1188A3"/>
              </a:solidFill>
              <a:latin typeface="Monst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In </a:t>
            </a:r>
            <a:r>
              <a:rPr lang="en-IE" err="1"/>
              <a:t>diesem</a:t>
            </a:r>
            <a:r>
              <a:rPr lang="en-IE" dirty="0"/>
              <a:t> </a:t>
            </a:r>
            <a:r>
              <a:rPr lang="en-IE" b="1" err="1"/>
              <a:t>Bericht</a:t>
            </a:r>
            <a:r>
              <a:rPr lang="en-IE" dirty="0"/>
              <a:t> </a:t>
            </a:r>
            <a:r>
              <a:rPr lang="en-IE" err="1"/>
              <a:t>werden</a:t>
            </a:r>
            <a:r>
              <a:rPr lang="en-IE" dirty="0"/>
              <a:t> die </a:t>
            </a:r>
            <a:r>
              <a:rPr lang="en-IE" err="1"/>
              <a:t>Ergebnisse</a:t>
            </a:r>
            <a:r>
              <a:rPr lang="en-IE" dirty="0"/>
              <a:t> der </a:t>
            </a:r>
            <a:r>
              <a:rPr lang="en-IE" err="1"/>
              <a:t>im</a:t>
            </a:r>
            <a:r>
              <a:rPr lang="en-IE" dirty="0"/>
              <a:t> </a:t>
            </a:r>
            <a:r>
              <a:rPr lang="en-IE" err="1"/>
              <a:t>Rahmen</a:t>
            </a:r>
            <a:r>
              <a:rPr lang="en-IE" dirty="0"/>
              <a:t> des </a:t>
            </a:r>
            <a:r>
              <a:rPr lang="en-IE" err="1"/>
              <a:t>InCluSilver-Projekts</a:t>
            </a:r>
            <a:r>
              <a:rPr lang="en-IE" dirty="0"/>
              <a:t> </a:t>
            </a:r>
            <a:r>
              <a:rPr lang="en-IE" err="1"/>
              <a:t>durchgeführten</a:t>
            </a:r>
            <a:r>
              <a:rPr lang="en-IE" dirty="0"/>
              <a:t> </a:t>
            </a:r>
            <a:r>
              <a:rPr lang="en-IE" err="1"/>
              <a:t>Marktforschung</a:t>
            </a:r>
            <a:r>
              <a:rPr lang="en-IE" dirty="0"/>
              <a:t> </a:t>
            </a:r>
            <a:r>
              <a:rPr lang="en-IE" err="1"/>
              <a:t>diskutiert</a:t>
            </a:r>
            <a:r>
              <a:rPr lang="en-IE" dirty="0"/>
              <a:t> </a:t>
            </a:r>
            <a:r>
              <a:rPr lang="en-IE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Etude de marché (inclusilver.eu)</a:t>
            </a:r>
            <a:r>
              <a:rPr lang="en-US" b="0" i="0" dirty="0">
                <a:solidFill>
                  <a:srgbClr val="1188A3"/>
                </a:solidFill>
                <a:effectLst/>
                <a:latin typeface="Monsterra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Dies </a:t>
            </a:r>
            <a:r>
              <a:rPr lang="en-IE" err="1"/>
              <a:t>ist</a:t>
            </a:r>
            <a:r>
              <a:rPr lang="en-IE" dirty="0"/>
              <a:t> </a:t>
            </a:r>
            <a:r>
              <a:rPr lang="en-IE" err="1"/>
              <a:t>ein</a:t>
            </a:r>
            <a:r>
              <a:rPr lang="en-IE" dirty="0"/>
              <a:t> </a:t>
            </a:r>
            <a:r>
              <a:rPr lang="en-IE" b="1" dirty="0"/>
              <a:t>Podcast</a:t>
            </a:r>
            <a:r>
              <a:rPr lang="en-IE" dirty="0"/>
              <a:t> </a:t>
            </a:r>
            <a:r>
              <a:rPr lang="en-IE" err="1"/>
              <a:t>darüber</a:t>
            </a:r>
            <a:r>
              <a:rPr lang="en-IE" dirty="0"/>
              <a:t>, </a:t>
            </a:r>
            <a:r>
              <a:rPr lang="en-IE" err="1"/>
              <a:t>wie</a:t>
            </a:r>
            <a:r>
              <a:rPr lang="en-IE" dirty="0"/>
              <a:t> </a:t>
            </a:r>
            <a:r>
              <a:rPr lang="en-IE" err="1"/>
              <a:t>UNiTE</a:t>
            </a:r>
            <a:r>
              <a:rPr lang="en-IE" dirty="0"/>
              <a:t> Food </a:t>
            </a:r>
            <a:r>
              <a:rPr lang="en-IE" err="1"/>
              <a:t>neue</a:t>
            </a:r>
            <a:r>
              <a:rPr lang="en-IE" dirty="0"/>
              <a:t> Menschen </a:t>
            </a:r>
            <a:r>
              <a:rPr lang="en-IE" err="1"/>
              <a:t>im</a:t>
            </a:r>
            <a:r>
              <a:rPr lang="en-IE" dirty="0"/>
              <a:t> </a:t>
            </a:r>
            <a:r>
              <a:rPr lang="en-IE" err="1"/>
              <a:t>Wellnessbereich</a:t>
            </a:r>
            <a:r>
              <a:rPr lang="en-IE" dirty="0"/>
              <a:t> </a:t>
            </a:r>
            <a:r>
              <a:rPr lang="en-IE" err="1"/>
              <a:t>willkommen</a:t>
            </a:r>
            <a:r>
              <a:rPr lang="en-IE" dirty="0"/>
              <a:t> </a:t>
            </a:r>
            <a:r>
              <a:rPr lang="en-IE" err="1"/>
              <a:t>heißt</a:t>
            </a:r>
            <a:r>
              <a:rPr lang="en-IE" dirty="0"/>
              <a:t> und </a:t>
            </a:r>
            <a:r>
              <a:rPr lang="en-IE" err="1"/>
              <a:t>welche</a:t>
            </a:r>
            <a:r>
              <a:rPr lang="en-IE" dirty="0"/>
              <a:t> </a:t>
            </a:r>
            <a:r>
              <a:rPr lang="en-IE" err="1"/>
              <a:t>Marketingstrategie</a:t>
            </a:r>
            <a:r>
              <a:rPr lang="en-IE" dirty="0"/>
              <a:t> </a:t>
            </a:r>
            <a:r>
              <a:rPr lang="en-IE" err="1"/>
              <a:t>sie</a:t>
            </a:r>
            <a:r>
              <a:rPr lang="en-IE" dirty="0"/>
              <a:t> </a:t>
            </a:r>
            <a:r>
              <a:rPr lang="en-IE" err="1"/>
              <a:t>verfolgen</a:t>
            </a:r>
            <a:r>
              <a:rPr lang="en-IE" dirty="0"/>
              <a:t> </a:t>
            </a:r>
            <a:r>
              <a:rPr lang="en-IE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https://snacknation.com/blog/unite-food-clara-paye/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Dieser </a:t>
            </a:r>
            <a:r>
              <a:rPr lang="en-IE" b="1" dirty="0"/>
              <a:t>Podcast</a:t>
            </a:r>
            <a:r>
              <a:rPr lang="en-IE" dirty="0"/>
              <a:t> </a:t>
            </a:r>
            <a:r>
              <a:rPr lang="en-IE" err="1"/>
              <a:t>gibt</a:t>
            </a:r>
            <a:r>
              <a:rPr lang="en-IE" dirty="0"/>
              <a:t> Tipps und </a:t>
            </a:r>
            <a:r>
              <a:rPr lang="en-IE" err="1"/>
              <a:t>Einblicke</a:t>
            </a:r>
            <a:r>
              <a:rPr lang="en-IE" dirty="0"/>
              <a:t>, </a:t>
            </a:r>
            <a:r>
              <a:rPr lang="en-IE" err="1"/>
              <a:t>wie</a:t>
            </a:r>
            <a:r>
              <a:rPr lang="en-IE" dirty="0"/>
              <a:t> man </a:t>
            </a:r>
            <a:r>
              <a:rPr lang="en-IE" err="1"/>
              <a:t>mit</a:t>
            </a:r>
            <a:r>
              <a:rPr lang="en-IE" dirty="0"/>
              <a:t> </a:t>
            </a:r>
            <a:r>
              <a:rPr lang="en-IE" err="1"/>
              <a:t>sehr</a:t>
            </a:r>
            <a:r>
              <a:rPr lang="en-IE" dirty="0"/>
              <a:t> </a:t>
            </a:r>
            <a:r>
              <a:rPr lang="en-IE" err="1"/>
              <a:t>begrenztem</a:t>
            </a:r>
            <a:r>
              <a:rPr lang="en-IE" dirty="0"/>
              <a:t> Budget </a:t>
            </a:r>
            <a:r>
              <a:rPr lang="en-IE" err="1"/>
              <a:t>eine</a:t>
            </a:r>
            <a:r>
              <a:rPr lang="en-IE" dirty="0"/>
              <a:t> </a:t>
            </a:r>
            <a:r>
              <a:rPr lang="en-IE" err="1"/>
              <a:t>anerkannte</a:t>
            </a:r>
            <a:r>
              <a:rPr lang="en-IE" dirty="0"/>
              <a:t> </a:t>
            </a:r>
            <a:r>
              <a:rPr lang="en-IE" err="1"/>
              <a:t>Lebensmittelmarke</a:t>
            </a:r>
            <a:r>
              <a:rPr lang="en-IE" dirty="0"/>
              <a:t> </a:t>
            </a:r>
            <a:r>
              <a:rPr lang="en-IE" err="1"/>
              <a:t>aufbauen</a:t>
            </a:r>
            <a:r>
              <a:rPr lang="en-IE" dirty="0"/>
              <a:t> </a:t>
            </a:r>
            <a:r>
              <a:rPr lang="en-IE" err="1"/>
              <a:t>kann</a:t>
            </a:r>
            <a:r>
              <a:rPr lang="en-IE" dirty="0"/>
              <a:t> </a:t>
            </a:r>
            <a:r>
              <a:rPr lang="en-US" dirty="0">
                <a:solidFill>
                  <a:srgbClr val="1188A3"/>
                </a:solidFill>
                <a:latin typeface="Monst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https://snacknation.com/blog/162-how-to-build-an-ethical-brand-with-zero-marketing-budget-with-the-perfect-granola-founder-michele-liddle/</a:t>
            </a:r>
            <a:endParaRPr lang="en-US" dirty="0">
              <a:solidFill>
                <a:srgbClr val="1188A3"/>
              </a:solidFill>
              <a:latin typeface="Monsterrat"/>
            </a:endParaRPr>
          </a:p>
          <a:p>
            <a:endParaRPr lang="en-IE" sz="2000" dirty="0">
              <a:solidFill>
                <a:srgbClr val="1188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C137-2805-4518-81DB-CDF646D74D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67148"/>
            <a:ext cx="10594345" cy="875071"/>
          </a:xfrm>
          <a:solidFill>
            <a:srgbClr val="FFD100"/>
          </a:solidFill>
        </p:spPr>
        <p:txBody>
          <a:bodyPr anchor="ctr">
            <a:normAutofit/>
          </a:bodyPr>
          <a:lstStyle/>
          <a:p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zusätzliche</a:t>
            </a:r>
            <a:r>
              <a:rPr lang="en-US" dirty="0"/>
              <a:t> </a:t>
            </a:r>
            <a:r>
              <a:rPr lang="en-US" dirty="0" err="1"/>
              <a:t>Ressourcen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Sie...</a:t>
            </a:r>
          </a:p>
        </p:txBody>
      </p:sp>
    </p:spTree>
    <p:extLst>
      <p:ext uri="{BB962C8B-B14F-4D97-AF65-F5344CB8AC3E}">
        <p14:creationId xmlns:p14="http://schemas.microsoft.com/office/powerpoint/2010/main" val="15249998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501F5B-CC6D-0E45-B824-2349F003B4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www. innovatingfoodforseniors.eu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51E51-4EA2-7540-967D-5156E5B25F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0212" y="979863"/>
            <a:ext cx="3611230" cy="40519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err="1"/>
              <a:t>Vielen</a:t>
            </a:r>
            <a:r>
              <a:rPr lang="en-US" sz="2800" dirty="0"/>
              <a:t> Dank, </a:t>
            </a:r>
            <a:r>
              <a:rPr lang="en-US" sz="2800" dirty="0" err="1"/>
              <a:t>dass</a:t>
            </a:r>
            <a:r>
              <a:rPr lang="en-US" sz="2800" dirty="0"/>
              <a:t> Sie Modul 3 </a:t>
            </a:r>
            <a:r>
              <a:rPr lang="en-US" sz="2800" dirty="0" err="1"/>
              <a:t>abgeschlossen</a:t>
            </a:r>
            <a:r>
              <a:rPr lang="en-US" sz="2800" dirty="0"/>
              <a:t> </a:t>
            </a:r>
            <a:r>
              <a:rPr lang="en-US" sz="2800" dirty="0" err="1"/>
              <a:t>haben</a:t>
            </a:r>
            <a:r>
              <a:rPr lang="en-US" sz="2800" dirty="0"/>
              <a:t>. Bitte </a:t>
            </a:r>
            <a:r>
              <a:rPr lang="en-US" sz="2800" dirty="0" err="1"/>
              <a:t>setzen</a:t>
            </a:r>
            <a:r>
              <a:rPr lang="en-US" sz="2800" dirty="0"/>
              <a:t> Sie </a:t>
            </a:r>
            <a:r>
              <a:rPr lang="en-US" sz="2800" dirty="0" err="1"/>
              <a:t>Ihre</a:t>
            </a:r>
            <a:r>
              <a:rPr lang="en-US" sz="2800" dirty="0"/>
              <a:t> </a:t>
            </a:r>
            <a:r>
              <a:rPr lang="en-US" sz="2800" dirty="0" err="1"/>
              <a:t>Lernreise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uns</a:t>
            </a:r>
            <a:r>
              <a:rPr lang="en-US" sz="2800" dirty="0"/>
              <a:t> fort, </a:t>
            </a:r>
            <a:r>
              <a:rPr lang="en-US" sz="2800" dirty="0" err="1"/>
              <a:t>wenn</a:t>
            </a:r>
            <a:r>
              <a:rPr lang="en-US" sz="2800" dirty="0"/>
              <a:t> </a:t>
            </a: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uns</a:t>
            </a:r>
            <a:r>
              <a:rPr lang="en-US" sz="2800" dirty="0"/>
              <a:t> in Modul 4 </a:t>
            </a:r>
            <a:r>
              <a:rPr lang="en-US" sz="2800" dirty="0" err="1"/>
              <a:t>mit</a:t>
            </a:r>
            <a:r>
              <a:rPr lang="en-US" sz="2800" dirty="0"/>
              <a:t> der </a:t>
            </a:r>
            <a:r>
              <a:rPr lang="en-US" sz="2800" b="1" dirty="0" err="1"/>
              <a:t>Entwicklung</a:t>
            </a:r>
            <a:r>
              <a:rPr lang="en-US" sz="2800" b="1" dirty="0"/>
              <a:t> </a:t>
            </a:r>
            <a:r>
              <a:rPr lang="en-US" sz="2800" b="1" dirty="0" err="1"/>
              <a:t>neuer</a:t>
            </a:r>
            <a:r>
              <a:rPr lang="en-US" sz="2800" b="1" dirty="0"/>
              <a:t> </a:t>
            </a:r>
            <a:r>
              <a:rPr lang="en-US" sz="2800" b="1" dirty="0" err="1"/>
              <a:t>Produkte</a:t>
            </a:r>
            <a:r>
              <a:rPr lang="en-US" sz="2800" b="1" dirty="0"/>
              <a:t> </a:t>
            </a:r>
            <a:r>
              <a:rPr lang="en-US" sz="2800" dirty="0" err="1"/>
              <a:t>beschäftigen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982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A0EC-2224-4030-8200-8024A39D51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86039" y="1084333"/>
            <a:ext cx="5237643" cy="5623964"/>
          </a:xfrm>
          <a:solidFill>
            <a:srgbClr val="85D2E1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/>
            <a:r>
              <a:rPr lang="en-US" dirty="0"/>
              <a:t>Eine </a:t>
            </a:r>
            <a:r>
              <a:rPr lang="en-US" dirty="0" err="1"/>
              <a:t>aufschlussreiche</a:t>
            </a:r>
            <a:r>
              <a:rPr lang="en-US" dirty="0"/>
              <a:t> </a:t>
            </a:r>
            <a:r>
              <a:rPr lang="en-US" dirty="0" err="1">
                <a:solidFill>
                  <a:srgbClr val="1188A3"/>
                </a:solidFill>
              </a:rPr>
              <a:t>S</a:t>
            </a:r>
            <a:r>
              <a:rPr lang="en-US" dirty="0" err="1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</a:t>
            </a:r>
            <a:r>
              <a:rPr lang="en-US" dirty="0" err="1">
                <a:solidFill>
                  <a:srgbClr val="1188A3"/>
                </a:solidFill>
              </a:rPr>
              <a:t>ie</a:t>
            </a:r>
            <a:r>
              <a:rPr lang="en-US" dirty="0"/>
              <a:t>  </a:t>
            </a:r>
            <a:r>
              <a:rPr lang="en-US" dirty="0" err="1"/>
              <a:t>analysiert</a:t>
            </a:r>
            <a:r>
              <a:rPr lang="en-US" dirty="0"/>
              <a:t> die </a:t>
            </a:r>
            <a:r>
              <a:rPr lang="en-US" dirty="0" err="1"/>
              <a:t>Entscheidungsstrategien</a:t>
            </a:r>
            <a:r>
              <a:rPr lang="en-US" dirty="0"/>
              <a:t> der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r>
              <a:rPr lang="en-US" dirty="0"/>
              <a:t> und </a:t>
            </a:r>
            <a:r>
              <a:rPr lang="en-US" dirty="0" err="1"/>
              <a:t>stellt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Vorlieben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neuartige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 fest. Die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stützt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auf die </a:t>
            </a:r>
            <a:r>
              <a:rPr lang="en-US" b="1" dirty="0"/>
              <a:t>Means-End Chain </a:t>
            </a:r>
            <a:r>
              <a:rPr lang="en-US" b="1" dirty="0" err="1"/>
              <a:t>Theorie</a:t>
            </a:r>
            <a:r>
              <a:rPr lang="en-US" b="1" dirty="0"/>
              <a:t> </a:t>
            </a:r>
            <a:r>
              <a:rPr lang="en-US" dirty="0"/>
              <a:t>und </a:t>
            </a:r>
            <a:r>
              <a:rPr lang="en-US" dirty="0" err="1"/>
              <a:t>behauptet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Innovationserfolg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folgenden</a:t>
            </a:r>
            <a:r>
              <a:rPr lang="en-US" dirty="0"/>
              <a:t> </a:t>
            </a:r>
            <a:r>
              <a:rPr lang="en-US" dirty="0" err="1"/>
              <a:t>Faktoren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Verständnis</a:t>
            </a:r>
            <a:r>
              <a:rPr lang="en-US" dirty="0"/>
              <a:t> der </a:t>
            </a:r>
            <a:r>
              <a:rPr lang="en-US" dirty="0" err="1"/>
              <a:t>Verbraucher</a:t>
            </a:r>
            <a:r>
              <a:rPr lang="en-US" dirty="0"/>
              <a:t> und der </a:t>
            </a:r>
            <a:r>
              <a:rPr lang="en-US" dirty="0" err="1"/>
              <a:t>Merkmale</a:t>
            </a:r>
            <a:r>
              <a:rPr lang="en-US" dirty="0"/>
              <a:t> und </a:t>
            </a:r>
            <a:r>
              <a:rPr lang="en-US" dirty="0" err="1"/>
              <a:t>Vorteile</a:t>
            </a:r>
            <a:r>
              <a:rPr lang="en-US" dirty="0"/>
              <a:t>, die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von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gekauften</a:t>
            </a:r>
            <a:r>
              <a:rPr lang="en-US" dirty="0"/>
              <a:t> und </a:t>
            </a:r>
            <a:r>
              <a:rPr lang="en-US" dirty="0" err="1"/>
              <a:t>konsumierten</a:t>
            </a:r>
            <a:r>
              <a:rPr lang="en-US" dirty="0"/>
              <a:t> </a:t>
            </a:r>
            <a:r>
              <a:rPr lang="en-US" dirty="0" err="1"/>
              <a:t>Produkten</a:t>
            </a:r>
            <a:r>
              <a:rPr lang="en-US" dirty="0"/>
              <a:t> </a:t>
            </a:r>
            <a:r>
              <a:rPr lang="en-US" dirty="0" err="1"/>
              <a:t>suchen</a:t>
            </a:r>
            <a:r>
              <a:rPr lang="en-US" dirty="0"/>
              <a:t>; 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das </a:t>
            </a:r>
            <a:r>
              <a:rPr lang="en-US" dirty="0" err="1"/>
              <a:t>Verständnis</a:t>
            </a:r>
            <a:r>
              <a:rPr lang="en-US" dirty="0"/>
              <a:t> der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Persönlichkeit</a:t>
            </a:r>
            <a:r>
              <a:rPr lang="en-US" dirty="0"/>
              <a:t>, die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Produktnutzung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Ausdruck</a:t>
            </a:r>
            <a:r>
              <a:rPr lang="en-US" dirty="0"/>
              <a:t> </a:t>
            </a:r>
            <a:r>
              <a:rPr lang="en-US" dirty="0" err="1"/>
              <a:t>bringen</a:t>
            </a:r>
            <a:endParaRPr lang="en-US" dirty="0"/>
          </a:p>
          <a:p>
            <a:pPr marL="0" indent="0"/>
            <a:r>
              <a:rPr lang="en-US" dirty="0"/>
              <a:t>Die </a:t>
            </a:r>
            <a:r>
              <a:rPr lang="en-US" dirty="0" err="1"/>
              <a:t>Ergebnisse</a:t>
            </a:r>
            <a:r>
              <a:rPr lang="en-US" dirty="0"/>
              <a:t> </a:t>
            </a:r>
            <a:r>
              <a:rPr lang="en-US" dirty="0" err="1"/>
              <a:t>zeigen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das </a:t>
            </a:r>
            <a:r>
              <a:rPr lang="en-US" b="1" dirty="0"/>
              <a:t>Alter </a:t>
            </a:r>
            <a:r>
              <a:rPr lang="en-US" b="1" dirty="0" err="1"/>
              <a:t>keinen</a:t>
            </a:r>
            <a:r>
              <a:rPr lang="en-US" b="1" dirty="0"/>
              <a:t> </a:t>
            </a:r>
            <a:r>
              <a:rPr lang="en-US" b="1" dirty="0" err="1"/>
              <a:t>Einfluss</a:t>
            </a:r>
            <a:r>
              <a:rPr lang="en-US" b="1" dirty="0"/>
              <a:t> auf die </a:t>
            </a:r>
            <a:r>
              <a:rPr lang="en-US" b="1" dirty="0" err="1"/>
              <a:t>Kaufentscheidungen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bekannten</a:t>
            </a:r>
            <a:r>
              <a:rPr lang="en-US" dirty="0"/>
              <a:t> </a:t>
            </a:r>
            <a:r>
              <a:rPr lang="en-US" dirty="0" err="1"/>
              <a:t>Produkten</a:t>
            </a:r>
            <a:r>
              <a:rPr lang="en-US" dirty="0"/>
              <a:t> hat. </a:t>
            </a:r>
          </a:p>
          <a:p>
            <a:pPr marL="0" indent="0"/>
            <a:endParaRPr lang="nl-NL" dirty="0"/>
          </a:p>
          <a:p>
            <a:pPr marL="0" indent="0"/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84461-B04E-4031-A3E7-79EB79B20C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6630" y="103547"/>
            <a:ext cx="4716425" cy="582221"/>
          </a:xfrm>
        </p:spPr>
        <p:txBody>
          <a:bodyPr>
            <a:noAutofit/>
          </a:bodyPr>
          <a:lstStyle/>
          <a:p>
            <a:r>
              <a:rPr lang="en-US" sz="2600" dirty="0"/>
              <a:t>2. </a:t>
            </a:r>
            <a:r>
              <a:rPr lang="en-US" sz="2600" dirty="0" err="1"/>
              <a:t>Studie</a:t>
            </a:r>
            <a:r>
              <a:rPr lang="en-US" sz="2600" dirty="0"/>
              <a:t> auf </a:t>
            </a:r>
            <a:r>
              <a:rPr lang="en-US" sz="2600" dirty="0" err="1"/>
              <a:t>Grundlage</a:t>
            </a:r>
            <a:r>
              <a:rPr lang="en-US" sz="2600" dirty="0"/>
              <a:t> des Alters…</a:t>
            </a:r>
            <a:endParaRPr lang="en-IE" sz="2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84CD5-B9B2-4DD6-AE33-3CABACBFDDEF}"/>
              </a:ext>
            </a:extLst>
          </p:cNvPr>
          <p:cNvSpPr/>
          <p:nvPr/>
        </p:nvSpPr>
        <p:spPr>
          <a:xfrm flipV="1">
            <a:off x="1796432" y="823704"/>
            <a:ext cx="728283" cy="45719"/>
          </a:xfrm>
          <a:prstGeom prst="rect">
            <a:avLst/>
          </a:prstGeom>
          <a:solidFill>
            <a:srgbClr val="FFD100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Placeholder 10" descr="Old man shopping at grocery">
            <a:extLst>
              <a:ext uri="{FF2B5EF4-FFF2-40B4-BE49-F238E27FC236}">
                <a16:creationId xmlns:a16="http://schemas.microsoft.com/office/drawing/2014/main" id="{D3A16082-4BBC-4503-B3F8-F560964FEC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026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5958-F0F3-4E62-B8F7-E4BCCB539C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949" y="459671"/>
            <a:ext cx="10808102" cy="582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Means-End Chain </a:t>
            </a:r>
            <a:r>
              <a:rPr lang="en-US" dirty="0" err="1"/>
              <a:t>Theorie</a:t>
            </a:r>
            <a:r>
              <a:rPr lang="en-US" dirty="0"/>
              <a:t> (MEC)</a:t>
            </a:r>
            <a:endParaRPr lang="en-IE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58F926-AB39-481A-B91E-184EDFF13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485" y="1381464"/>
            <a:ext cx="4692575" cy="40488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800" dirty="0"/>
              <a:t>“</a:t>
            </a:r>
            <a:r>
              <a:rPr lang="en-US" sz="1800" dirty="0"/>
              <a:t>MEC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b="1" dirty="0" err="1"/>
              <a:t>kognitive</a:t>
            </a:r>
            <a:r>
              <a:rPr lang="en-US" sz="1800" b="1" dirty="0"/>
              <a:t> </a:t>
            </a:r>
            <a:r>
              <a:rPr lang="en-US" sz="1800" b="1" dirty="0" err="1"/>
              <a:t>Struktur</a:t>
            </a:r>
            <a:r>
              <a:rPr lang="en-US" sz="1800" b="1" dirty="0"/>
              <a:t> *</a:t>
            </a:r>
            <a:r>
              <a:rPr lang="en-US" sz="1800" dirty="0"/>
              <a:t> die das </a:t>
            </a:r>
            <a:r>
              <a:rPr lang="en-US" sz="1800" b="1" dirty="0"/>
              <a:t>Wissen der </a:t>
            </a:r>
            <a:r>
              <a:rPr lang="en-US" sz="1800" b="1" dirty="0" err="1"/>
              <a:t>Verbraucher</a:t>
            </a:r>
            <a:r>
              <a:rPr lang="en-US" sz="1800" b="1" dirty="0"/>
              <a:t> </a:t>
            </a:r>
            <a:r>
              <a:rPr lang="en-US" sz="1800" b="1" dirty="0" err="1"/>
              <a:t>über</a:t>
            </a:r>
            <a:r>
              <a:rPr lang="en-US" sz="1800" b="1" dirty="0"/>
              <a:t> </a:t>
            </a:r>
            <a:r>
              <a:rPr lang="en-US" sz="1800" b="1" dirty="0" err="1"/>
              <a:t>Produkte</a:t>
            </a:r>
            <a:r>
              <a:rPr lang="en-US" sz="1800" b="1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ihrem</a:t>
            </a:r>
            <a:r>
              <a:rPr lang="en-US" sz="1800" dirty="0"/>
              <a:t> Wissen </a:t>
            </a:r>
            <a:r>
              <a:rPr lang="en-US" sz="1800" dirty="0" err="1"/>
              <a:t>über</a:t>
            </a:r>
            <a:r>
              <a:rPr lang="en-US" sz="1800" dirty="0"/>
              <a:t> </a:t>
            </a:r>
            <a:r>
              <a:rPr lang="en-US" sz="1800" dirty="0" err="1"/>
              <a:t>bestimmte</a:t>
            </a:r>
            <a:r>
              <a:rPr lang="en-US" sz="1800" dirty="0"/>
              <a:t> </a:t>
            </a:r>
            <a:r>
              <a:rPr lang="en-US" sz="1800" dirty="0" err="1"/>
              <a:t>Folgen</a:t>
            </a:r>
            <a:r>
              <a:rPr lang="en-US" sz="1800" dirty="0"/>
              <a:t> und </a:t>
            </a:r>
            <a:r>
              <a:rPr lang="en-US" sz="1800" b="1" dirty="0" err="1"/>
              <a:t>Werte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Zusammenhang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diesen</a:t>
            </a:r>
            <a:r>
              <a:rPr lang="en-US" sz="1800" dirty="0"/>
              <a:t> </a:t>
            </a:r>
            <a:r>
              <a:rPr lang="en-US" sz="1800" dirty="0" err="1"/>
              <a:t>Produkten</a:t>
            </a:r>
            <a:r>
              <a:rPr lang="en-US" sz="1800" dirty="0"/>
              <a:t> </a:t>
            </a:r>
            <a:r>
              <a:rPr lang="en-US" sz="1800" dirty="0" err="1"/>
              <a:t>verknüpft</a:t>
            </a:r>
            <a:r>
              <a:rPr lang="en-US" sz="1800" dirty="0"/>
              <a:t>". </a:t>
            </a:r>
          </a:p>
          <a:p>
            <a:r>
              <a:rPr lang="en-US" sz="1800" dirty="0"/>
              <a:t>"Die </a:t>
            </a:r>
            <a:r>
              <a:rPr lang="en-US" sz="1800" dirty="0" err="1"/>
              <a:t>Hauptprämisse</a:t>
            </a:r>
            <a:r>
              <a:rPr lang="en-US" sz="1800" dirty="0"/>
              <a:t> der MEC </a:t>
            </a:r>
            <a:r>
              <a:rPr lang="en-US" sz="1800" dirty="0" err="1"/>
              <a:t>ist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Verbraucher</a:t>
            </a:r>
            <a:r>
              <a:rPr lang="en-US" sz="1800" dirty="0"/>
              <a:t> </a:t>
            </a:r>
            <a:r>
              <a:rPr lang="en-US" sz="1800" dirty="0" err="1"/>
              <a:t>lernen</a:t>
            </a:r>
            <a:r>
              <a:rPr lang="en-US" sz="1800" dirty="0"/>
              <a:t>, </a:t>
            </a:r>
            <a:r>
              <a:rPr lang="en-US" sz="1800" dirty="0" err="1"/>
              <a:t>Produkte</a:t>
            </a:r>
            <a:r>
              <a:rPr lang="en-US" sz="1800" dirty="0"/>
              <a:t> </a:t>
            </a:r>
            <a:r>
              <a:rPr lang="en-US" sz="1800" dirty="0" err="1"/>
              <a:t>auszuwählen</a:t>
            </a:r>
            <a:r>
              <a:rPr lang="en-US" sz="1800" dirty="0"/>
              <a:t>, die die </a:t>
            </a:r>
            <a:r>
              <a:rPr lang="en-US" sz="1800" dirty="0" err="1"/>
              <a:t>Eigenschaften</a:t>
            </a:r>
            <a:r>
              <a:rPr lang="en-US" sz="1800" dirty="0"/>
              <a:t> </a:t>
            </a:r>
            <a:r>
              <a:rPr lang="en-US" sz="1800" dirty="0" err="1"/>
              <a:t>aufweisen</a:t>
            </a:r>
            <a:r>
              <a:rPr lang="en-US" sz="1800" dirty="0"/>
              <a:t>, die es </a:t>
            </a:r>
            <a:r>
              <a:rPr lang="en-US" sz="1800" dirty="0" err="1"/>
              <a:t>ihnen</a:t>
            </a:r>
            <a:r>
              <a:rPr lang="en-US" sz="1800" dirty="0"/>
              <a:t> </a:t>
            </a:r>
            <a:r>
              <a:rPr lang="en-US" sz="1800" dirty="0" err="1"/>
              <a:t>ermöglichen</a:t>
            </a:r>
            <a:r>
              <a:rPr lang="en-US" sz="1800" dirty="0"/>
              <a:t>, </a:t>
            </a:r>
            <a:r>
              <a:rPr lang="en-US" sz="1800" dirty="0" err="1"/>
              <a:t>ihre</a:t>
            </a:r>
            <a:r>
              <a:rPr lang="en-US" sz="1800" dirty="0"/>
              <a:t> </a:t>
            </a:r>
            <a:r>
              <a:rPr lang="en-US" sz="1800" dirty="0" err="1"/>
              <a:t>gewünschten</a:t>
            </a:r>
            <a:r>
              <a:rPr lang="en-US" sz="1800" dirty="0"/>
              <a:t> </a:t>
            </a:r>
            <a:r>
              <a:rPr lang="en-US" sz="1800" dirty="0" err="1"/>
              <a:t>Ziele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erreichen</a:t>
            </a:r>
            <a:r>
              <a:rPr lang="en-US" sz="1800" dirty="0"/>
              <a:t> ... Die MEC-</a:t>
            </a:r>
            <a:r>
              <a:rPr lang="en-US" sz="1800" dirty="0" err="1"/>
              <a:t>Theorie</a:t>
            </a:r>
            <a:r>
              <a:rPr lang="en-US" sz="1800" dirty="0"/>
              <a:t> </a:t>
            </a:r>
            <a:r>
              <a:rPr lang="en-US" sz="1800" dirty="0" err="1"/>
              <a:t>geht</a:t>
            </a:r>
            <a:r>
              <a:rPr lang="en-US" sz="1800" dirty="0"/>
              <a:t> </a:t>
            </a:r>
            <a:r>
              <a:rPr lang="en-US" sz="1800" dirty="0" err="1"/>
              <a:t>davon</a:t>
            </a:r>
            <a:r>
              <a:rPr lang="en-US" sz="1800" dirty="0"/>
              <a:t> </a:t>
            </a:r>
            <a:r>
              <a:rPr lang="en-US" sz="1800" dirty="0" err="1"/>
              <a:t>aus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die </a:t>
            </a:r>
            <a:r>
              <a:rPr lang="en-US" sz="1800" b="1" dirty="0"/>
              <a:t>Menschen </a:t>
            </a:r>
            <a:r>
              <a:rPr lang="en-US" sz="1800" b="1" dirty="0" err="1"/>
              <a:t>ihre</a:t>
            </a:r>
            <a:r>
              <a:rPr lang="en-US" sz="1800" b="1" dirty="0"/>
              <a:t> </a:t>
            </a:r>
            <a:r>
              <a:rPr lang="en-US" sz="1800" b="1" dirty="0" err="1"/>
              <a:t>Kaufentscheidungen</a:t>
            </a:r>
            <a:r>
              <a:rPr lang="en-US" sz="1800" b="1" dirty="0"/>
              <a:t> </a:t>
            </a:r>
            <a:r>
              <a:rPr lang="en-US" sz="1800" b="1" dirty="0" err="1"/>
              <a:t>nicht</a:t>
            </a:r>
            <a:r>
              <a:rPr lang="en-US" sz="1800" b="1" dirty="0"/>
              <a:t> von den </a:t>
            </a:r>
            <a:r>
              <a:rPr lang="en-US" sz="1800" b="1" dirty="0" err="1"/>
              <a:t>Produkten</a:t>
            </a:r>
            <a:r>
              <a:rPr lang="en-US" sz="1800" b="1" dirty="0"/>
              <a:t> </a:t>
            </a:r>
            <a:r>
              <a:rPr lang="en-US" sz="1800" b="1" dirty="0" err="1"/>
              <a:t>selbst</a:t>
            </a:r>
            <a:r>
              <a:rPr lang="en-US" sz="1800" b="1" dirty="0"/>
              <a:t> </a:t>
            </a:r>
            <a:r>
              <a:rPr lang="en-US" sz="1800" b="1" dirty="0" err="1"/>
              <a:t>abhängig</a:t>
            </a:r>
            <a:r>
              <a:rPr lang="en-US" sz="1800" b="1" dirty="0"/>
              <a:t> </a:t>
            </a:r>
            <a:r>
              <a:rPr lang="en-US" sz="1800" b="1" dirty="0" err="1"/>
              <a:t>machen</a:t>
            </a:r>
            <a:r>
              <a:rPr lang="en-US" sz="1800" b="1" dirty="0"/>
              <a:t>, </a:t>
            </a:r>
            <a:r>
              <a:rPr lang="en-US" sz="1800" b="1" dirty="0" err="1"/>
              <a:t>sondern</a:t>
            </a:r>
            <a:r>
              <a:rPr lang="en-US" sz="1800" b="1" dirty="0"/>
              <a:t> von den </a:t>
            </a:r>
            <a:r>
              <a:rPr lang="en-US" sz="1800" b="1" dirty="0" err="1"/>
              <a:t>Vorteilen</a:t>
            </a:r>
            <a:r>
              <a:rPr lang="en-US" sz="1800" dirty="0"/>
              <a:t>, die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aus</a:t>
            </a:r>
            <a:r>
              <a:rPr lang="en-US" sz="1800" dirty="0"/>
              <a:t> </a:t>
            </a:r>
            <a:r>
              <a:rPr lang="en-US" sz="1800" dirty="0" err="1"/>
              <a:t>deren</a:t>
            </a:r>
            <a:r>
              <a:rPr lang="en-US" sz="1800" dirty="0"/>
              <a:t> </a:t>
            </a:r>
            <a:r>
              <a:rPr lang="en-US" sz="1800" dirty="0" err="1"/>
              <a:t>Konsum</a:t>
            </a:r>
            <a:r>
              <a:rPr lang="en-US" sz="1800" dirty="0"/>
              <a:t> </a:t>
            </a:r>
            <a:r>
              <a:rPr lang="en-US" sz="1800" dirty="0" err="1"/>
              <a:t>ziehen</a:t>
            </a:r>
            <a:r>
              <a:rPr lang="en-US" sz="1800" dirty="0"/>
              <a:t>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C9984-5D3C-44BC-9521-A0CDBBF79B23}"/>
              </a:ext>
            </a:extLst>
          </p:cNvPr>
          <p:cNvSpPr txBox="1"/>
          <p:nvPr/>
        </p:nvSpPr>
        <p:spPr>
          <a:xfrm>
            <a:off x="5540466" y="6106752"/>
            <a:ext cx="345719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1188A3"/>
                </a:solidFill>
                <a:hlinkClick r:id="rId3"/>
              </a:rPr>
              <a:t>Quelle: Barrena et al., 2015</a:t>
            </a:r>
            <a:endParaRPr lang="en-IE" dirty="0">
              <a:solidFill>
                <a:srgbClr val="1188A3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76EDD-F7A1-4297-A9B2-4B7544D8A75E}"/>
              </a:ext>
            </a:extLst>
          </p:cNvPr>
          <p:cNvSpPr txBox="1"/>
          <p:nvPr/>
        </p:nvSpPr>
        <p:spPr>
          <a:xfrm>
            <a:off x="670720" y="5078572"/>
            <a:ext cx="4582135" cy="1200329"/>
          </a:xfrm>
          <a:prstGeom prst="rect">
            <a:avLst/>
          </a:prstGeom>
          <a:solidFill>
            <a:srgbClr val="FED1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Große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Worte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leicht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gemacht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Kognitive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Strukturen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mentalen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Prozesse</a:t>
            </a:r>
            <a:r>
              <a:rPr lang="en-US" dirty="0">
                <a:solidFill>
                  <a:srgbClr val="000000"/>
                </a:solidFill>
              </a:rPr>
              <a:t>, die der </a:t>
            </a:r>
            <a:r>
              <a:rPr lang="en-US" dirty="0" err="1">
                <a:solidFill>
                  <a:srgbClr val="000000"/>
                </a:solidFill>
              </a:rPr>
              <a:t>Einzelne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nutzt</a:t>
            </a:r>
            <a:r>
              <a:rPr lang="en-US" dirty="0">
                <a:solidFill>
                  <a:srgbClr val="000000"/>
                </a:solidFill>
              </a:rPr>
              <a:t>, um </a:t>
            </a:r>
            <a:r>
              <a:rPr lang="en-US" dirty="0" err="1">
                <a:solidFill>
                  <a:srgbClr val="000000"/>
                </a:solidFill>
              </a:rPr>
              <a:t>Informationen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verarbeiten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verstehen.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2C1E9-1280-334A-9E14-C40F696BA0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013" y="1336284"/>
            <a:ext cx="6165081" cy="436174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9C6C56-E998-1240-AE3D-A69E79EC8C3F}"/>
              </a:ext>
            </a:extLst>
          </p:cNvPr>
          <p:cNvSpPr txBox="1">
            <a:spLocks/>
          </p:cNvSpPr>
          <p:nvPr/>
        </p:nvSpPr>
        <p:spPr>
          <a:xfrm rot="16200000">
            <a:off x="5498420" y="1547411"/>
            <a:ext cx="825802" cy="40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" b="1" dirty="0"/>
              <a:t>Terminal </a:t>
            </a:r>
            <a:r>
              <a:rPr lang="en-US" sz="850" b="1" dirty="0" err="1"/>
              <a:t>Werte</a:t>
            </a:r>
            <a:endParaRPr lang="en-IE" sz="850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9D7B2BC-4906-D144-9F09-47BE46D47F40}"/>
              </a:ext>
            </a:extLst>
          </p:cNvPr>
          <p:cNvSpPr txBox="1">
            <a:spLocks/>
          </p:cNvSpPr>
          <p:nvPr/>
        </p:nvSpPr>
        <p:spPr>
          <a:xfrm>
            <a:off x="10415134" y="1504059"/>
            <a:ext cx="1156380" cy="529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dirty="0"/>
              <a:t>LEGENDE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1. Attribute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2. </a:t>
            </a:r>
            <a:r>
              <a:rPr lang="en-US" sz="1100" dirty="0" err="1"/>
              <a:t>Folgen</a:t>
            </a:r>
            <a:endParaRPr lang="en-US" sz="1100" dirty="0"/>
          </a:p>
          <a:p>
            <a:pPr>
              <a:spcBef>
                <a:spcPts val="0"/>
              </a:spcBef>
            </a:pPr>
            <a:r>
              <a:rPr lang="en-US" sz="1100" dirty="0"/>
              <a:t>3. </a:t>
            </a:r>
            <a:r>
              <a:rPr lang="en-US" sz="1100" dirty="0" err="1"/>
              <a:t>Werte</a:t>
            </a:r>
            <a:endParaRPr lang="en-IE" sz="1100" b="1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C5765FF-7325-C94A-A2BA-412A2EBB124E}"/>
              </a:ext>
            </a:extLst>
          </p:cNvPr>
          <p:cNvSpPr txBox="1">
            <a:spLocks/>
          </p:cNvSpPr>
          <p:nvPr/>
        </p:nvSpPr>
        <p:spPr>
          <a:xfrm rot="16200000">
            <a:off x="5498420" y="2304843"/>
            <a:ext cx="825802" cy="40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" b="1" dirty="0" err="1"/>
              <a:t>Instrumentale</a:t>
            </a:r>
            <a:r>
              <a:rPr lang="en-US" sz="850" b="1" dirty="0"/>
              <a:t> </a:t>
            </a:r>
            <a:r>
              <a:rPr lang="en-US" sz="850" b="1" dirty="0" err="1"/>
              <a:t>Werte</a:t>
            </a:r>
            <a:endParaRPr lang="en-IE" sz="850" b="1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7008E51-E3CF-454C-8471-11D7767CEC17}"/>
              </a:ext>
            </a:extLst>
          </p:cNvPr>
          <p:cNvSpPr txBox="1">
            <a:spLocks/>
          </p:cNvSpPr>
          <p:nvPr/>
        </p:nvSpPr>
        <p:spPr>
          <a:xfrm rot="16200000">
            <a:off x="5461982" y="2978259"/>
            <a:ext cx="919801" cy="40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" b="1" dirty="0" err="1"/>
              <a:t>Psychologische</a:t>
            </a:r>
            <a:r>
              <a:rPr lang="en-US" sz="850" b="1" dirty="0"/>
              <a:t> </a:t>
            </a:r>
            <a:r>
              <a:rPr lang="en-US" sz="850" b="1" dirty="0" err="1"/>
              <a:t>Folgen</a:t>
            </a:r>
            <a:endParaRPr lang="en-IE" sz="850" b="1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798C58-FD2D-B146-8519-7BB57675AC5A}"/>
              </a:ext>
            </a:extLst>
          </p:cNvPr>
          <p:cNvSpPr txBox="1">
            <a:spLocks/>
          </p:cNvSpPr>
          <p:nvPr/>
        </p:nvSpPr>
        <p:spPr>
          <a:xfrm rot="16200000">
            <a:off x="5498420" y="3655078"/>
            <a:ext cx="825802" cy="40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" b="1" dirty="0" err="1"/>
              <a:t>Funktionale</a:t>
            </a:r>
            <a:r>
              <a:rPr lang="en-US" sz="850" b="1" dirty="0"/>
              <a:t> </a:t>
            </a:r>
            <a:r>
              <a:rPr lang="en-US" sz="850" b="1" dirty="0" err="1"/>
              <a:t>Konsequenzen</a:t>
            </a:r>
            <a:endParaRPr lang="en-IE" sz="850" b="1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A7435-3AA0-744E-8356-DCA8CDD78203}"/>
              </a:ext>
            </a:extLst>
          </p:cNvPr>
          <p:cNvSpPr txBox="1">
            <a:spLocks/>
          </p:cNvSpPr>
          <p:nvPr/>
        </p:nvSpPr>
        <p:spPr>
          <a:xfrm rot="16200000">
            <a:off x="5498420" y="4330196"/>
            <a:ext cx="825802" cy="40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" b="1" dirty="0" err="1"/>
              <a:t>Abstrakte</a:t>
            </a:r>
            <a:r>
              <a:rPr lang="en-US" sz="850" b="1" dirty="0"/>
              <a:t> </a:t>
            </a:r>
            <a:r>
              <a:rPr lang="en-US" sz="850" b="1" dirty="0" err="1"/>
              <a:t>Merkmale</a:t>
            </a:r>
            <a:endParaRPr lang="en-IE" sz="85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0527F5F-A1BC-9A41-B90A-0C73E438246E}"/>
              </a:ext>
            </a:extLst>
          </p:cNvPr>
          <p:cNvSpPr txBox="1">
            <a:spLocks/>
          </p:cNvSpPr>
          <p:nvPr/>
        </p:nvSpPr>
        <p:spPr>
          <a:xfrm rot="16200000">
            <a:off x="5498421" y="5090772"/>
            <a:ext cx="825802" cy="40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" b="1" dirty="0" err="1"/>
              <a:t>Konkrete</a:t>
            </a:r>
            <a:r>
              <a:rPr lang="en-US" sz="850" b="1" dirty="0"/>
              <a:t> </a:t>
            </a:r>
            <a:r>
              <a:rPr lang="en-US" sz="850" b="1" dirty="0" err="1"/>
              <a:t>Merkmale</a:t>
            </a:r>
            <a:endParaRPr lang="en-IE" sz="850" b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8DEFA9-0118-EF43-85E5-A5F5E103D672}"/>
              </a:ext>
            </a:extLst>
          </p:cNvPr>
          <p:cNvSpPr txBox="1">
            <a:spLocks/>
          </p:cNvSpPr>
          <p:nvPr/>
        </p:nvSpPr>
        <p:spPr>
          <a:xfrm>
            <a:off x="6409869" y="1483660"/>
            <a:ext cx="1284060" cy="512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/>
              <a:t>Mir </a:t>
            </a:r>
            <a:r>
              <a:rPr lang="en-US" sz="1100" b="1" dirty="0" err="1"/>
              <a:t>ein</a:t>
            </a:r>
            <a:r>
              <a:rPr lang="en-US" sz="1100" b="1" dirty="0"/>
              <a:t> </a:t>
            </a:r>
            <a:r>
              <a:rPr lang="en-US" sz="1100" b="1" dirty="0" err="1"/>
              <a:t>Gefühl</a:t>
            </a:r>
            <a:r>
              <a:rPr lang="en-US" sz="1100" b="1" dirty="0"/>
              <a:t> der </a:t>
            </a:r>
            <a:r>
              <a:rPr lang="en-US" sz="1100" b="1" dirty="0" err="1"/>
              <a:t>sozialen</a:t>
            </a:r>
            <a:r>
              <a:rPr lang="en-US" sz="1100" b="1" dirty="0"/>
              <a:t> </a:t>
            </a:r>
            <a:r>
              <a:rPr lang="en-US" sz="1100" b="1" dirty="0" err="1"/>
              <a:t>Zugehörigkeit</a:t>
            </a:r>
            <a:r>
              <a:rPr lang="en-US" sz="1100" b="1" dirty="0"/>
              <a:t> </a:t>
            </a:r>
            <a:r>
              <a:rPr lang="en-US" sz="1100" b="1" dirty="0" err="1"/>
              <a:t>geben</a:t>
            </a:r>
            <a:endParaRPr lang="en-IE" sz="1100" b="1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B55C0AE-D67F-3946-AA3B-7A53AD4ECC96}"/>
              </a:ext>
            </a:extLst>
          </p:cNvPr>
          <p:cNvSpPr txBox="1">
            <a:spLocks/>
          </p:cNvSpPr>
          <p:nvPr/>
        </p:nvSpPr>
        <p:spPr>
          <a:xfrm>
            <a:off x="7950066" y="2298824"/>
            <a:ext cx="1566070" cy="51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 err="1"/>
              <a:t>Sorgt</a:t>
            </a:r>
            <a:r>
              <a:rPr lang="en-US" sz="1100" b="1" dirty="0"/>
              <a:t> </a:t>
            </a:r>
            <a:r>
              <a:rPr lang="en-US" sz="1100" b="1" dirty="0" err="1"/>
              <a:t>für</a:t>
            </a:r>
            <a:r>
              <a:rPr lang="en-US" sz="1100" b="1" dirty="0"/>
              <a:t> </a:t>
            </a:r>
            <a:r>
              <a:rPr lang="en-US" sz="1100" b="1" dirty="0" err="1"/>
              <a:t>Spaß</a:t>
            </a:r>
            <a:r>
              <a:rPr lang="en-US" sz="1100" b="1" dirty="0"/>
              <a:t>, </a:t>
            </a:r>
            <a:r>
              <a:rPr lang="en-US" sz="1100" b="1" dirty="0" err="1"/>
              <a:t>Freude</a:t>
            </a:r>
            <a:r>
              <a:rPr lang="en-US" sz="1100" b="1" dirty="0"/>
              <a:t> und </a:t>
            </a:r>
            <a:r>
              <a:rPr lang="en-US" sz="1100" b="1" dirty="0" err="1"/>
              <a:t>Vergnügen</a:t>
            </a:r>
            <a:endParaRPr lang="en-IE" sz="11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CB4BB4F-B119-A842-BEF4-064B76F7F782}"/>
              </a:ext>
            </a:extLst>
          </p:cNvPr>
          <p:cNvSpPr txBox="1">
            <a:spLocks/>
          </p:cNvSpPr>
          <p:nvPr/>
        </p:nvSpPr>
        <p:spPr>
          <a:xfrm>
            <a:off x="10167307" y="2307368"/>
            <a:ext cx="1566070" cy="5127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 err="1"/>
              <a:t>Verbessert</a:t>
            </a:r>
            <a:r>
              <a:rPr lang="en-US" sz="1100" b="1" dirty="0"/>
              <a:t> </a:t>
            </a:r>
            <a:r>
              <a:rPr lang="en-US" sz="1100" b="1" dirty="0" err="1"/>
              <a:t>meine</a:t>
            </a:r>
            <a:r>
              <a:rPr lang="en-US" sz="1100" b="1" dirty="0"/>
              <a:t> </a:t>
            </a:r>
            <a:r>
              <a:rPr lang="en-US" sz="1100" b="1" dirty="0" err="1"/>
              <a:t>Lebensqualität</a:t>
            </a:r>
            <a:r>
              <a:rPr lang="en-US" sz="1100" b="1" dirty="0"/>
              <a:t> und </a:t>
            </a:r>
            <a:r>
              <a:rPr lang="en-US" sz="1100" b="1" dirty="0" err="1"/>
              <a:t>Sicherheit</a:t>
            </a:r>
            <a:endParaRPr lang="en-US" sz="1100" b="1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AFB002D-A77E-2143-BEBD-77FA2169DBF6}"/>
              </a:ext>
            </a:extLst>
          </p:cNvPr>
          <p:cNvSpPr txBox="1">
            <a:spLocks/>
          </p:cNvSpPr>
          <p:nvPr/>
        </p:nvSpPr>
        <p:spPr>
          <a:xfrm>
            <a:off x="6381519" y="2939755"/>
            <a:ext cx="994163" cy="512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Gibt</a:t>
            </a:r>
            <a:r>
              <a:rPr lang="en-US" sz="900" dirty="0"/>
              <a:t> mir </a:t>
            </a:r>
            <a:r>
              <a:rPr lang="en-US" sz="900" dirty="0" err="1"/>
              <a:t>ein</a:t>
            </a:r>
            <a:r>
              <a:rPr lang="en-US" sz="900" dirty="0"/>
              <a:t> </a:t>
            </a:r>
            <a:r>
              <a:rPr lang="en-US" sz="900" dirty="0" err="1"/>
              <a:t>Gefühl</a:t>
            </a:r>
            <a:r>
              <a:rPr lang="en-US" sz="900" dirty="0"/>
              <a:t> der </a:t>
            </a:r>
            <a:r>
              <a:rPr lang="en-US" sz="900" dirty="0" err="1"/>
              <a:t>kulturellen</a:t>
            </a:r>
            <a:r>
              <a:rPr lang="en-US" sz="900" dirty="0"/>
              <a:t> </a:t>
            </a:r>
            <a:r>
              <a:rPr lang="en-US" sz="900" dirty="0" err="1"/>
              <a:t>Identifikation</a:t>
            </a:r>
            <a:endParaRPr lang="en-IE" sz="9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898960E-1B29-D640-861C-7BC9B73F9F62}"/>
              </a:ext>
            </a:extLst>
          </p:cNvPr>
          <p:cNvSpPr txBox="1">
            <a:spLocks/>
          </p:cNvSpPr>
          <p:nvPr/>
        </p:nvSpPr>
        <p:spPr>
          <a:xfrm>
            <a:off x="7508863" y="2939755"/>
            <a:ext cx="1003347" cy="51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Ich </a:t>
            </a:r>
            <a:r>
              <a:rPr lang="en-US" sz="900" dirty="0" err="1"/>
              <a:t>fühle</a:t>
            </a:r>
            <a:r>
              <a:rPr lang="en-US" sz="900" dirty="0"/>
              <a:t> </a:t>
            </a:r>
            <a:r>
              <a:rPr lang="en-US" sz="900" dirty="0" err="1"/>
              <a:t>mich</a:t>
            </a:r>
            <a:r>
              <a:rPr lang="en-US" sz="900" dirty="0"/>
              <a:t> </a:t>
            </a:r>
            <a:r>
              <a:rPr lang="en-US" sz="900" dirty="0" err="1"/>
              <a:t>dadurch</a:t>
            </a:r>
            <a:r>
              <a:rPr lang="en-US" sz="900" dirty="0"/>
              <a:t> </a:t>
            </a:r>
            <a:r>
              <a:rPr lang="en-US" sz="900" dirty="0" err="1"/>
              <a:t>kosmopolitischer</a:t>
            </a:r>
            <a:endParaRPr lang="en-IE" sz="9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13A1F04-0F08-BC4C-A084-24826D90AC40}"/>
              </a:ext>
            </a:extLst>
          </p:cNvPr>
          <p:cNvSpPr txBox="1">
            <a:spLocks/>
          </p:cNvSpPr>
          <p:nvPr/>
        </p:nvSpPr>
        <p:spPr>
          <a:xfrm>
            <a:off x="8832761" y="2939755"/>
            <a:ext cx="954277" cy="51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Erfüllt</a:t>
            </a:r>
            <a:r>
              <a:rPr lang="en-US" sz="900" dirty="0"/>
              <a:t> </a:t>
            </a:r>
            <a:r>
              <a:rPr lang="en-US" sz="900" dirty="0" err="1"/>
              <a:t>mich</a:t>
            </a:r>
            <a:r>
              <a:rPr lang="en-US" sz="900" dirty="0"/>
              <a:t> </a:t>
            </a:r>
            <a:r>
              <a:rPr lang="en-US" sz="900" dirty="0" err="1"/>
              <a:t>mit</a:t>
            </a:r>
            <a:r>
              <a:rPr lang="en-US" sz="900" dirty="0"/>
              <a:t> </a:t>
            </a:r>
            <a:r>
              <a:rPr lang="en-US" sz="900" dirty="0" err="1"/>
              <a:t>Glück</a:t>
            </a:r>
            <a:r>
              <a:rPr lang="en-US" sz="900" dirty="0"/>
              <a:t> und </a:t>
            </a:r>
            <a:r>
              <a:rPr lang="en-US" sz="900" dirty="0" err="1"/>
              <a:t>Zufriedenheit</a:t>
            </a:r>
            <a:endParaRPr lang="en-IE" sz="9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25D5A28-13E3-F744-BED8-1551995B6877}"/>
              </a:ext>
            </a:extLst>
          </p:cNvPr>
          <p:cNvSpPr txBox="1">
            <a:spLocks/>
          </p:cNvSpPr>
          <p:nvPr/>
        </p:nvSpPr>
        <p:spPr>
          <a:xfrm>
            <a:off x="9751390" y="2939755"/>
            <a:ext cx="954277" cy="512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Ich </a:t>
            </a:r>
            <a:r>
              <a:rPr lang="en-US" sz="900" dirty="0" err="1"/>
              <a:t>konsumiere</a:t>
            </a:r>
            <a:r>
              <a:rPr lang="en-US" sz="900" dirty="0"/>
              <a:t> </a:t>
            </a:r>
            <a:r>
              <a:rPr lang="en-US" sz="900" dirty="0" err="1"/>
              <a:t>ein</a:t>
            </a:r>
            <a:r>
              <a:rPr lang="en-US" sz="900" dirty="0"/>
              <a:t> </a:t>
            </a:r>
            <a:r>
              <a:rPr lang="en-US" sz="900" dirty="0" err="1"/>
              <a:t>Qualitätsprodukt</a:t>
            </a:r>
            <a:endParaRPr lang="en-IE" sz="9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630FC61-B432-9744-9C9C-847D86306FFC}"/>
              </a:ext>
            </a:extLst>
          </p:cNvPr>
          <p:cNvSpPr txBox="1">
            <a:spLocks/>
          </p:cNvSpPr>
          <p:nvPr/>
        </p:nvSpPr>
        <p:spPr>
          <a:xfrm>
            <a:off x="10657244" y="2939755"/>
            <a:ext cx="954277" cy="21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Kein</a:t>
            </a:r>
            <a:r>
              <a:rPr lang="en-US" sz="900" dirty="0"/>
              <a:t> </a:t>
            </a:r>
            <a:r>
              <a:rPr lang="en-US" sz="900" dirty="0" err="1"/>
              <a:t>Gesundheitsrisiko</a:t>
            </a:r>
            <a:endParaRPr lang="en-IE" sz="9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1E908DB-A040-7C43-8BEE-0548FA1AEC73}"/>
              </a:ext>
            </a:extLst>
          </p:cNvPr>
          <p:cNvSpPr txBox="1">
            <a:spLocks/>
          </p:cNvSpPr>
          <p:nvPr/>
        </p:nvSpPr>
        <p:spPr>
          <a:xfrm>
            <a:off x="10657244" y="3255948"/>
            <a:ext cx="1089850" cy="21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Gute</a:t>
            </a:r>
            <a:r>
              <a:rPr lang="en-US" sz="900" dirty="0"/>
              <a:t> </a:t>
            </a:r>
            <a:r>
              <a:rPr lang="en-US" sz="900" dirty="0" err="1"/>
              <a:t>Essgewohnheiten</a:t>
            </a:r>
            <a:endParaRPr lang="en-US" sz="9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12E0ED6-0DE4-7847-8E42-B86EF010CC9C}"/>
              </a:ext>
            </a:extLst>
          </p:cNvPr>
          <p:cNvSpPr txBox="1">
            <a:spLocks/>
          </p:cNvSpPr>
          <p:nvPr/>
        </p:nvSpPr>
        <p:spPr>
          <a:xfrm>
            <a:off x="10672069" y="3586921"/>
            <a:ext cx="1089850" cy="21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Es </a:t>
            </a:r>
            <a:r>
              <a:rPr lang="en-US" sz="900" dirty="0" err="1"/>
              <a:t>ist</a:t>
            </a:r>
            <a:r>
              <a:rPr lang="en-US" sz="900" dirty="0"/>
              <a:t> </a:t>
            </a:r>
            <a:r>
              <a:rPr lang="en-US" sz="900" dirty="0" err="1"/>
              <a:t>gesundes</a:t>
            </a:r>
            <a:r>
              <a:rPr lang="en-US" sz="900" dirty="0"/>
              <a:t> Essen</a:t>
            </a:r>
            <a:endParaRPr lang="en-IE" sz="9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2C663A6-23BE-9340-A742-3F82D8104DC4}"/>
              </a:ext>
            </a:extLst>
          </p:cNvPr>
          <p:cNvSpPr txBox="1">
            <a:spLocks/>
          </p:cNvSpPr>
          <p:nvPr/>
        </p:nvSpPr>
        <p:spPr>
          <a:xfrm>
            <a:off x="10672069" y="3895575"/>
            <a:ext cx="1089850" cy="2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Es spart mir Zeit</a:t>
            </a:r>
            <a:endParaRPr lang="en-IE" sz="9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B1192D3-0993-AF42-A369-C22F8697ABE7}"/>
              </a:ext>
            </a:extLst>
          </p:cNvPr>
          <p:cNvSpPr txBox="1">
            <a:spLocks/>
          </p:cNvSpPr>
          <p:nvPr/>
        </p:nvSpPr>
        <p:spPr>
          <a:xfrm>
            <a:off x="9428016" y="3711236"/>
            <a:ext cx="1089850" cy="2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Es </a:t>
            </a:r>
            <a:r>
              <a:rPr lang="en-US" sz="900" dirty="0" err="1"/>
              <a:t>ist</a:t>
            </a:r>
            <a:r>
              <a:rPr lang="en-US" sz="900" dirty="0"/>
              <a:t> </a:t>
            </a:r>
            <a:r>
              <a:rPr lang="en-US" sz="900" dirty="0" err="1"/>
              <a:t>vertraut</a:t>
            </a:r>
            <a:endParaRPr lang="en-IE" sz="9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D791808-21B9-6243-9166-8059958784E4}"/>
              </a:ext>
            </a:extLst>
          </p:cNvPr>
          <p:cNvSpPr txBox="1">
            <a:spLocks/>
          </p:cNvSpPr>
          <p:nvPr/>
        </p:nvSpPr>
        <p:spPr>
          <a:xfrm>
            <a:off x="10680615" y="4416866"/>
            <a:ext cx="1089850" cy="34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Leichtigkeit</a:t>
            </a:r>
            <a:r>
              <a:rPr lang="en-US" sz="900" dirty="0"/>
              <a:t> der </a:t>
            </a:r>
            <a:r>
              <a:rPr lang="en-US" sz="900" dirty="0" err="1"/>
              <a:t>Vorbereitung</a:t>
            </a:r>
            <a:endParaRPr lang="en-IE" sz="9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3057C5C-072E-1040-AB84-055600F202E1}"/>
              </a:ext>
            </a:extLst>
          </p:cNvPr>
          <p:cNvSpPr txBox="1">
            <a:spLocks/>
          </p:cNvSpPr>
          <p:nvPr/>
        </p:nvSpPr>
        <p:spPr>
          <a:xfrm>
            <a:off x="9972941" y="4425412"/>
            <a:ext cx="797665" cy="2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Qualität</a:t>
            </a:r>
            <a:endParaRPr lang="en-IE" sz="9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80AD35C-0F58-C94D-9149-B4C3ADD941D4}"/>
              </a:ext>
            </a:extLst>
          </p:cNvPr>
          <p:cNvSpPr txBox="1">
            <a:spLocks/>
          </p:cNvSpPr>
          <p:nvPr/>
        </p:nvSpPr>
        <p:spPr>
          <a:xfrm>
            <a:off x="8217464" y="3586921"/>
            <a:ext cx="954277" cy="51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Appetitlich</a:t>
            </a:r>
            <a:r>
              <a:rPr lang="en-US" sz="900" dirty="0"/>
              <a:t> und </a:t>
            </a:r>
            <a:r>
              <a:rPr lang="en-US" sz="900" dirty="0" err="1"/>
              <a:t>genussvoll</a:t>
            </a:r>
            <a:r>
              <a:rPr lang="en-US" sz="900" dirty="0"/>
              <a:t> </a:t>
            </a:r>
            <a:r>
              <a:rPr lang="en-US" sz="900" dirty="0" err="1"/>
              <a:t>zu</a:t>
            </a:r>
            <a:r>
              <a:rPr lang="en-US" sz="900" dirty="0"/>
              <a:t> </a:t>
            </a:r>
            <a:r>
              <a:rPr lang="en-US" sz="900" dirty="0" err="1"/>
              <a:t>trinken</a:t>
            </a:r>
            <a:endParaRPr lang="en-IE" sz="9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A87E79-F200-0C4D-95C7-D2B49A0AA999}"/>
              </a:ext>
            </a:extLst>
          </p:cNvPr>
          <p:cNvSpPr txBox="1">
            <a:spLocks/>
          </p:cNvSpPr>
          <p:nvPr/>
        </p:nvSpPr>
        <p:spPr>
          <a:xfrm>
            <a:off x="6381519" y="3586921"/>
            <a:ext cx="954277" cy="51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Ich bin gut </a:t>
            </a:r>
            <a:r>
              <a:rPr lang="en-US" sz="900" dirty="0" err="1"/>
              <a:t>informiert</a:t>
            </a:r>
            <a:endParaRPr lang="en-IE" sz="9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B7DDA02-5E9C-4A41-A285-E08E7D191C10}"/>
              </a:ext>
            </a:extLst>
          </p:cNvPr>
          <p:cNvSpPr txBox="1">
            <a:spLocks/>
          </p:cNvSpPr>
          <p:nvPr/>
        </p:nvSpPr>
        <p:spPr>
          <a:xfrm>
            <a:off x="6381519" y="5194534"/>
            <a:ext cx="1089850" cy="34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Informationen</a:t>
            </a:r>
            <a:r>
              <a:rPr lang="en-US" sz="900" dirty="0"/>
              <a:t> </a:t>
            </a:r>
            <a:r>
              <a:rPr lang="en-US" sz="900" dirty="0" err="1"/>
              <a:t>zum</a:t>
            </a:r>
            <a:r>
              <a:rPr lang="en-US" sz="900" dirty="0"/>
              <a:t> Label</a:t>
            </a:r>
            <a:endParaRPr lang="en-IE" sz="9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B33C6E3-B729-264D-B0F4-59D9A445A1FD}"/>
              </a:ext>
            </a:extLst>
          </p:cNvPr>
          <p:cNvSpPr txBox="1">
            <a:spLocks/>
          </p:cNvSpPr>
          <p:nvPr/>
        </p:nvSpPr>
        <p:spPr>
          <a:xfrm>
            <a:off x="7987887" y="5177317"/>
            <a:ext cx="822026" cy="34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Geschmack</a:t>
            </a:r>
            <a:endParaRPr lang="en-IE" sz="9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15C03BC-989D-B64D-BBFD-9C56D58D745C}"/>
              </a:ext>
            </a:extLst>
          </p:cNvPr>
          <p:cNvSpPr txBox="1">
            <a:spLocks/>
          </p:cNvSpPr>
          <p:nvPr/>
        </p:nvSpPr>
        <p:spPr>
          <a:xfrm>
            <a:off x="8791997" y="5194534"/>
            <a:ext cx="550664" cy="34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/>
              <a:t>Aroma</a:t>
            </a:r>
            <a:endParaRPr lang="en-IE" sz="9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8CEBBF9-2AA6-8C4A-BB9E-CF937A6879D6}"/>
              </a:ext>
            </a:extLst>
          </p:cNvPr>
          <p:cNvSpPr txBox="1">
            <a:spLocks/>
          </p:cNvSpPr>
          <p:nvPr/>
        </p:nvSpPr>
        <p:spPr>
          <a:xfrm>
            <a:off x="9518386" y="5194534"/>
            <a:ext cx="550664" cy="34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 err="1"/>
              <a:t>Marke</a:t>
            </a:r>
            <a:endParaRPr lang="en-IE" sz="9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4F14D1-71FE-EC4D-A8F0-A22E135BE722}"/>
              </a:ext>
            </a:extLst>
          </p:cNvPr>
          <p:cNvCxnSpPr>
            <a:cxnSpLocks/>
          </p:cNvCxnSpPr>
          <p:nvPr/>
        </p:nvCxnSpPr>
        <p:spPr>
          <a:xfrm flipV="1">
            <a:off x="6905002" y="1956988"/>
            <a:ext cx="0" cy="98276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BF13EB-908E-204C-BC7C-B3C80558E3EA}"/>
              </a:ext>
            </a:extLst>
          </p:cNvPr>
          <p:cNvCxnSpPr/>
          <p:nvPr/>
        </p:nvCxnSpPr>
        <p:spPr>
          <a:xfrm flipH="1" flipV="1">
            <a:off x="7375682" y="1956988"/>
            <a:ext cx="289897" cy="98276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1EAF2C-6C37-8F41-B618-B41C98369773}"/>
              </a:ext>
            </a:extLst>
          </p:cNvPr>
          <p:cNvCxnSpPr>
            <a:cxnSpLocks/>
          </p:cNvCxnSpPr>
          <p:nvPr/>
        </p:nvCxnSpPr>
        <p:spPr>
          <a:xfrm flipV="1">
            <a:off x="10705667" y="2666288"/>
            <a:ext cx="0" cy="1044948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643C00-64F2-3448-8B31-645ADD9F797C}"/>
              </a:ext>
            </a:extLst>
          </p:cNvPr>
          <p:cNvCxnSpPr>
            <a:cxnSpLocks/>
          </p:cNvCxnSpPr>
          <p:nvPr/>
        </p:nvCxnSpPr>
        <p:spPr>
          <a:xfrm flipV="1">
            <a:off x="10947163" y="2666288"/>
            <a:ext cx="0" cy="27346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169FB1-ABC6-3145-86CE-112B9B39BF33}"/>
              </a:ext>
            </a:extLst>
          </p:cNvPr>
          <p:cNvCxnSpPr>
            <a:cxnSpLocks/>
          </p:cNvCxnSpPr>
          <p:nvPr/>
        </p:nvCxnSpPr>
        <p:spPr>
          <a:xfrm flipV="1">
            <a:off x="11448775" y="2555197"/>
            <a:ext cx="0" cy="70075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0EC1A8-7822-D546-BD0C-39E8DDF22589}"/>
              </a:ext>
            </a:extLst>
          </p:cNvPr>
          <p:cNvCxnSpPr>
            <a:cxnSpLocks/>
          </p:cNvCxnSpPr>
          <p:nvPr/>
        </p:nvCxnSpPr>
        <p:spPr>
          <a:xfrm flipV="1">
            <a:off x="9751390" y="3912668"/>
            <a:ext cx="0" cy="122509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FE1E67-7AFE-F240-84F6-6F0B0AA724E3}"/>
              </a:ext>
            </a:extLst>
          </p:cNvPr>
          <p:cNvCxnSpPr>
            <a:cxnSpLocks/>
          </p:cNvCxnSpPr>
          <p:nvPr/>
        </p:nvCxnSpPr>
        <p:spPr>
          <a:xfrm flipV="1">
            <a:off x="11024075" y="4084889"/>
            <a:ext cx="0" cy="27346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E08528C-CC70-4D4D-A9F2-EF7BDC5CAA8C}"/>
              </a:ext>
            </a:extLst>
          </p:cNvPr>
          <p:cNvCxnSpPr>
            <a:cxnSpLocks/>
          </p:cNvCxnSpPr>
          <p:nvPr/>
        </p:nvCxnSpPr>
        <p:spPr>
          <a:xfrm flipV="1">
            <a:off x="6649266" y="3912668"/>
            <a:ext cx="0" cy="122509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B851D96-4F58-4E4E-AF83-CA2BC5ABA133}"/>
              </a:ext>
            </a:extLst>
          </p:cNvPr>
          <p:cNvCxnSpPr/>
          <p:nvPr/>
        </p:nvCxnSpPr>
        <p:spPr>
          <a:xfrm flipV="1">
            <a:off x="8605615" y="2666288"/>
            <a:ext cx="0" cy="9198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71BA37C-5CB3-754D-A5D5-218D98116B54}"/>
              </a:ext>
            </a:extLst>
          </p:cNvPr>
          <p:cNvCxnSpPr/>
          <p:nvPr/>
        </p:nvCxnSpPr>
        <p:spPr>
          <a:xfrm flipV="1">
            <a:off x="9152549" y="2529555"/>
            <a:ext cx="0" cy="410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5EE1877-EEEA-554C-A5CA-FF73FB87AD68}"/>
              </a:ext>
            </a:extLst>
          </p:cNvPr>
          <p:cNvCxnSpPr/>
          <p:nvPr/>
        </p:nvCxnSpPr>
        <p:spPr>
          <a:xfrm flipH="1" flipV="1">
            <a:off x="9282839" y="2529555"/>
            <a:ext cx="613191" cy="410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1D94749-7329-0445-B7B3-831169CFFB19}"/>
              </a:ext>
            </a:extLst>
          </p:cNvPr>
          <p:cNvCxnSpPr>
            <a:cxnSpLocks/>
          </p:cNvCxnSpPr>
          <p:nvPr/>
        </p:nvCxnSpPr>
        <p:spPr>
          <a:xfrm flipV="1">
            <a:off x="10314774" y="2666288"/>
            <a:ext cx="0" cy="273467"/>
          </a:xfrm>
          <a:prstGeom prst="straightConnector1">
            <a:avLst/>
          </a:prstGeom>
          <a:ln w="190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54CD199-123A-5F4F-BA0C-48E472B8E040}"/>
              </a:ext>
            </a:extLst>
          </p:cNvPr>
          <p:cNvCxnSpPr/>
          <p:nvPr/>
        </p:nvCxnSpPr>
        <p:spPr>
          <a:xfrm flipV="1">
            <a:off x="8357789" y="4016523"/>
            <a:ext cx="0" cy="11383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150DDD-43C0-1B47-BAC5-D1F68FA6AEB2}"/>
              </a:ext>
            </a:extLst>
          </p:cNvPr>
          <p:cNvCxnSpPr>
            <a:cxnSpLocks/>
          </p:cNvCxnSpPr>
          <p:nvPr/>
        </p:nvCxnSpPr>
        <p:spPr>
          <a:xfrm flipV="1">
            <a:off x="8964541" y="3822538"/>
            <a:ext cx="0" cy="1332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BEA797A-F51D-C341-B70E-5262D9BEFA5B}"/>
              </a:ext>
            </a:extLst>
          </p:cNvPr>
          <p:cNvCxnSpPr>
            <a:cxnSpLocks/>
          </p:cNvCxnSpPr>
          <p:nvPr/>
        </p:nvCxnSpPr>
        <p:spPr>
          <a:xfrm flipV="1">
            <a:off x="9152548" y="3358497"/>
            <a:ext cx="0" cy="17963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C87B03C-398E-424F-9F92-581C64382B63}"/>
              </a:ext>
            </a:extLst>
          </p:cNvPr>
          <p:cNvCxnSpPr>
            <a:cxnSpLocks/>
          </p:cNvCxnSpPr>
          <p:nvPr/>
        </p:nvCxnSpPr>
        <p:spPr>
          <a:xfrm flipV="1">
            <a:off x="10220772" y="3255948"/>
            <a:ext cx="0" cy="11725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504ADCD7-A6DF-C249-83F4-B68E0E53D399}"/>
              </a:ext>
            </a:extLst>
          </p:cNvPr>
          <p:cNvSpPr txBox="1">
            <a:spLocks/>
          </p:cNvSpPr>
          <p:nvPr/>
        </p:nvSpPr>
        <p:spPr>
          <a:xfrm>
            <a:off x="6475588" y="2360147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50%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7FB950DC-0155-8C43-981E-AE6397F3ECB7}"/>
              </a:ext>
            </a:extLst>
          </p:cNvPr>
          <p:cNvSpPr txBox="1">
            <a:spLocks/>
          </p:cNvSpPr>
          <p:nvPr/>
        </p:nvSpPr>
        <p:spPr>
          <a:xfrm>
            <a:off x="7518175" y="2360147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57.1%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9F05315-9B1E-5D4B-A388-FCB79C180F75}"/>
              </a:ext>
            </a:extLst>
          </p:cNvPr>
          <p:cNvSpPr txBox="1">
            <a:spLocks/>
          </p:cNvSpPr>
          <p:nvPr/>
        </p:nvSpPr>
        <p:spPr>
          <a:xfrm>
            <a:off x="6620867" y="4445322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57.1%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F161806-958D-614F-A391-07E9D7447FE3}"/>
              </a:ext>
            </a:extLst>
          </p:cNvPr>
          <p:cNvSpPr txBox="1">
            <a:spLocks/>
          </p:cNvSpPr>
          <p:nvPr/>
        </p:nvSpPr>
        <p:spPr>
          <a:xfrm>
            <a:off x="7894190" y="4445322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92.8%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F6D99E57-52FF-FA48-B778-0CF45BC0785C}"/>
              </a:ext>
            </a:extLst>
          </p:cNvPr>
          <p:cNvSpPr txBox="1">
            <a:spLocks/>
          </p:cNvSpPr>
          <p:nvPr/>
        </p:nvSpPr>
        <p:spPr>
          <a:xfrm>
            <a:off x="8518034" y="4445322"/>
            <a:ext cx="469930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85.7%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75B81C7C-0603-9E40-874B-4EBC67E24371}"/>
              </a:ext>
            </a:extLst>
          </p:cNvPr>
          <p:cNvSpPr txBox="1">
            <a:spLocks/>
          </p:cNvSpPr>
          <p:nvPr/>
        </p:nvSpPr>
        <p:spPr>
          <a:xfrm>
            <a:off x="9150422" y="4453868"/>
            <a:ext cx="469930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66.7%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872E05C-107C-B54C-AAB3-8EAB678DB7C5}"/>
              </a:ext>
            </a:extLst>
          </p:cNvPr>
          <p:cNvSpPr txBox="1">
            <a:spLocks/>
          </p:cNvSpPr>
          <p:nvPr/>
        </p:nvSpPr>
        <p:spPr>
          <a:xfrm>
            <a:off x="9740083" y="4633330"/>
            <a:ext cx="469930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71.4%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AE875EBC-A1DB-894D-A659-A179DF65B032}"/>
              </a:ext>
            </a:extLst>
          </p:cNvPr>
          <p:cNvSpPr txBox="1">
            <a:spLocks/>
          </p:cNvSpPr>
          <p:nvPr/>
        </p:nvSpPr>
        <p:spPr>
          <a:xfrm>
            <a:off x="10184465" y="3966758"/>
            <a:ext cx="469930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64.3%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F1E7599E-1FBE-094B-82DE-DEF2F32C9CA1}"/>
              </a:ext>
            </a:extLst>
          </p:cNvPr>
          <p:cNvSpPr txBox="1">
            <a:spLocks/>
          </p:cNvSpPr>
          <p:nvPr/>
        </p:nvSpPr>
        <p:spPr>
          <a:xfrm>
            <a:off x="11013404" y="4240223"/>
            <a:ext cx="469930" cy="270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>
                <a:solidFill>
                  <a:srgbClr val="1188A3"/>
                </a:solidFill>
              </a:rPr>
              <a:t>50.0%</a:t>
            </a:r>
            <a:endParaRPr lang="en-IE" sz="1100" b="1">
              <a:solidFill>
                <a:srgbClr val="1188A3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A963538-27AA-C347-9F6D-4F3F60283FC6}"/>
              </a:ext>
            </a:extLst>
          </p:cNvPr>
          <p:cNvSpPr txBox="1">
            <a:spLocks/>
          </p:cNvSpPr>
          <p:nvPr/>
        </p:nvSpPr>
        <p:spPr>
          <a:xfrm>
            <a:off x="8176869" y="3094757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92.8%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8D08A70D-E793-5940-B8D6-3333C039A9E4}"/>
              </a:ext>
            </a:extLst>
          </p:cNvPr>
          <p:cNvSpPr txBox="1">
            <a:spLocks/>
          </p:cNvSpPr>
          <p:nvPr/>
        </p:nvSpPr>
        <p:spPr>
          <a:xfrm>
            <a:off x="8715254" y="2633284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78.6%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F3C3BC2B-DF95-394B-A097-1F4754355E61}"/>
              </a:ext>
            </a:extLst>
          </p:cNvPr>
          <p:cNvSpPr txBox="1">
            <a:spLocks/>
          </p:cNvSpPr>
          <p:nvPr/>
        </p:nvSpPr>
        <p:spPr>
          <a:xfrm>
            <a:off x="9501467" y="2522189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50%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D406F7F0-3B4D-D145-A74C-BC20936A4C5A}"/>
              </a:ext>
            </a:extLst>
          </p:cNvPr>
          <p:cNvSpPr txBox="1">
            <a:spLocks/>
          </p:cNvSpPr>
          <p:nvPr/>
        </p:nvSpPr>
        <p:spPr>
          <a:xfrm>
            <a:off x="9851843" y="2616193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71.4%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4D79FFB-E994-1D4B-ADFD-4AA23B1DDABF}"/>
              </a:ext>
            </a:extLst>
          </p:cNvPr>
          <p:cNvSpPr txBox="1">
            <a:spLocks/>
          </p:cNvSpPr>
          <p:nvPr/>
        </p:nvSpPr>
        <p:spPr>
          <a:xfrm>
            <a:off x="10928488" y="2675785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50%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09016AEF-C74D-A846-8A49-E0FA282AC228}"/>
              </a:ext>
            </a:extLst>
          </p:cNvPr>
          <p:cNvSpPr txBox="1">
            <a:spLocks/>
          </p:cNvSpPr>
          <p:nvPr/>
        </p:nvSpPr>
        <p:spPr>
          <a:xfrm>
            <a:off x="10287552" y="3564548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64.3%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10FD488C-C405-FF40-B62D-31C51B2221E9}"/>
              </a:ext>
            </a:extLst>
          </p:cNvPr>
          <p:cNvSpPr txBox="1">
            <a:spLocks/>
          </p:cNvSpPr>
          <p:nvPr/>
        </p:nvSpPr>
        <p:spPr>
          <a:xfrm>
            <a:off x="11024075" y="3103164"/>
            <a:ext cx="497846" cy="27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>
                <a:solidFill>
                  <a:srgbClr val="1188A3"/>
                </a:solidFill>
              </a:rPr>
              <a:t>71.4%</a:t>
            </a:r>
            <a:endParaRPr lang="en-IE" sz="900" b="1">
              <a:solidFill>
                <a:srgbClr val="1188A3"/>
              </a:solidFill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46F554B-EF53-2440-8B53-3FC68458B1DE}"/>
              </a:ext>
            </a:extLst>
          </p:cNvPr>
          <p:cNvSpPr txBox="1">
            <a:spLocks/>
          </p:cNvSpPr>
          <p:nvPr/>
        </p:nvSpPr>
        <p:spPr>
          <a:xfrm>
            <a:off x="5540466" y="5940238"/>
            <a:ext cx="6764650" cy="52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dirty="0" err="1"/>
              <a:t>Hierarchische</a:t>
            </a:r>
            <a:r>
              <a:rPr lang="en-US" sz="1100" dirty="0"/>
              <a:t> </a:t>
            </a:r>
            <a:r>
              <a:rPr lang="en-US" sz="1100" dirty="0" err="1"/>
              <a:t>Wertkarte</a:t>
            </a:r>
            <a:r>
              <a:rPr lang="en-US" sz="1100" dirty="0"/>
              <a:t> der Ebene 6 </a:t>
            </a:r>
            <a:r>
              <a:rPr lang="en-US" sz="1100" dirty="0" err="1"/>
              <a:t>für</a:t>
            </a:r>
            <a:r>
              <a:rPr lang="en-US" sz="1100" dirty="0"/>
              <a:t> die Gruppe der </a:t>
            </a:r>
            <a:r>
              <a:rPr lang="en-US" sz="1100" dirty="0" err="1"/>
              <a:t>Erwachsenen</a:t>
            </a:r>
            <a:r>
              <a:rPr lang="en-US" sz="1100" dirty="0"/>
              <a:t> und </a:t>
            </a:r>
            <a:r>
              <a:rPr lang="en-US" sz="1100" dirty="0" err="1"/>
              <a:t>Kaffeekapseln</a:t>
            </a:r>
            <a:r>
              <a:rPr lang="en-US" sz="1100" dirty="0"/>
              <a:t> (</a:t>
            </a:r>
            <a:r>
              <a:rPr lang="en-US" sz="1100" dirty="0" err="1"/>
              <a:t>regelmäßiger</a:t>
            </a:r>
            <a:r>
              <a:rPr lang="en-US" sz="1100" dirty="0"/>
              <a:t> </a:t>
            </a:r>
            <a:r>
              <a:rPr lang="en-US" sz="1100" dirty="0" err="1"/>
              <a:t>Konsum</a:t>
            </a:r>
            <a:r>
              <a:rPr lang="en-US" sz="1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6497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539e4a8c-7e7c-4ea1-8c2e-f9bf51a8ca20" xsi:nil="true"/>
    <AppVersion xmlns="539e4a8c-7e7c-4ea1-8c2e-f9bf51a8ca20" xsi:nil="true"/>
    <CultureName xmlns="539e4a8c-7e7c-4ea1-8c2e-f9bf51a8ca20" xsi:nil="true"/>
    <NotebookType xmlns="539e4a8c-7e7c-4ea1-8c2e-f9bf51a8ca20" xsi:nil="true"/>
    <FolderType xmlns="539e4a8c-7e7c-4ea1-8c2e-f9bf51a8ca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9EED690624143B9CCB44C7945D306" ma:contentTypeVersion="16" ma:contentTypeDescription="Create a new document." ma:contentTypeScope="" ma:versionID="a33815bba22a291baf2f2d07ea465cc4">
  <xsd:schema xmlns:xsd="http://www.w3.org/2001/XMLSchema" xmlns:xs="http://www.w3.org/2001/XMLSchema" xmlns:p="http://schemas.microsoft.com/office/2006/metadata/properties" xmlns:ns2="539e4a8c-7e7c-4ea1-8c2e-f9bf51a8ca20" xmlns:ns3="41f5c9df-7cea-428a-8452-da6b62a57c0f" targetNamespace="http://schemas.microsoft.com/office/2006/metadata/properties" ma:root="true" ma:fieldsID="7261e43b332063b1a6906cdfe7e0e2e3" ns2:_="" ns3:_="">
    <xsd:import namespace="539e4a8c-7e7c-4ea1-8c2e-f9bf51a8ca20"/>
    <xsd:import namespace="41f5c9df-7cea-428a-8452-da6b62a57c0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e4a8c-7e7c-4ea1-8c2e-f9bf51a8ca2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5c9df-7cea-428a-8452-da6b62a57c0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8AB47-F983-4AFF-BA8B-001A80B095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A79FFE-B0E5-4149-9307-63551E43A9FF}">
  <ds:schemaRefs>
    <ds:schemaRef ds:uri="http://schemas.microsoft.com/office/2006/documentManagement/types"/>
    <ds:schemaRef ds:uri="http://schemas.openxmlformats.org/package/2006/metadata/core-properties"/>
    <ds:schemaRef ds:uri="41f5c9df-7cea-428a-8452-da6b62a57c0f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539e4a8c-7e7c-4ea1-8c2e-f9bf51a8ca2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134A3C-FCF5-43CE-A618-2961906FE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e4a8c-7e7c-4ea1-8c2e-f9bf51a8ca20"/>
    <ds:schemaRef ds:uri="41f5c9df-7cea-428a-8452-da6b62a57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7612</Words>
  <Application>Microsoft Office PowerPoint</Application>
  <PresentationFormat>Widescreen</PresentationFormat>
  <Paragraphs>587</Paragraphs>
  <Slides>73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Alegreya Sans</vt:lpstr>
      <vt:lpstr>-apple-system</vt:lpstr>
      <vt:lpstr>AvenirNext</vt:lpstr>
      <vt:lpstr>Calibri </vt:lpstr>
      <vt:lpstr>Lato Regular</vt:lpstr>
      <vt:lpstr>Monsterrat</vt:lpstr>
      <vt:lpstr>Neue Haas Grotesk</vt:lpstr>
      <vt:lpstr>proxima-nova</vt:lpstr>
      <vt:lpstr>ReithSans</vt:lpstr>
      <vt:lpstr>Arial</vt:lpstr>
      <vt:lpstr>Bradley Hand ITC</vt:lpstr>
      <vt:lpstr>Calibri</vt:lpstr>
      <vt:lpstr>Calibri Light</vt:lpstr>
      <vt:lpstr>Montserrat</vt:lpstr>
      <vt:lpstr>Montserrat Light</vt:lpstr>
      <vt:lpstr>Montserrat Medium</vt:lpstr>
      <vt:lpstr>Quattrocento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Choiwai Maggie Chak</cp:lastModifiedBy>
  <cp:revision>92</cp:revision>
  <dcterms:created xsi:type="dcterms:W3CDTF">2020-10-14T13:32:04Z</dcterms:created>
  <dcterms:modified xsi:type="dcterms:W3CDTF">2022-07-18T14:10:30Z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0x010100E089EED690624143B9CCB44C7945D306</vt:lpwstr>
  </property>
</Properties>
</file>